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EBF"/>
    <a:srgbClr val="273790"/>
    <a:srgbClr val="6C0012"/>
    <a:srgbClr val="1B0D64"/>
    <a:srgbClr val="6A0002"/>
    <a:srgbClr val="CC0303"/>
    <a:srgbClr val="0014BC"/>
    <a:srgbClr val="002150"/>
    <a:srgbClr val="001CD1"/>
    <a:srgbClr val="268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4" d="100"/>
          <a:sy n="34" d="100"/>
        </p:scale>
        <p:origin x="848" y="232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DB35D1-C581-464C-819E-F2FBDDE150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1" y="-100"/>
            <a:ext cx="43219685" cy="243110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B0D1BC-6C87-4F00-B041-9E82B23537B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" y="0"/>
            <a:ext cx="43222606" cy="451664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2797" y="118266"/>
            <a:ext cx="24436555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666" b="1" dirty="0">
                <a:solidFill>
                  <a:srgbClr val="2737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10666" b="1" dirty="0" err="1">
                <a:solidFill>
                  <a:srgbClr val="2737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0666" b="1" dirty="0">
                <a:solidFill>
                  <a:srgbClr val="2737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 </a:t>
            </a:r>
            <a:br>
              <a:rPr lang="en-GB" sz="10666" b="1" dirty="0">
                <a:solidFill>
                  <a:srgbClr val="2737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10666" dirty="0">
              <a:solidFill>
                <a:srgbClr val="27379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95858" y="1760100"/>
            <a:ext cx="23601000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3BA99BB9-D88E-424B-A7BE-8777A9FE8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0630" y="421369"/>
            <a:ext cx="4294130" cy="3387526"/>
          </a:xfrm>
          <a:prstGeom prst="rect">
            <a:avLst/>
          </a:prstGeom>
          <a:noFill/>
          <a:ln w="12700">
            <a:solidFill>
              <a:srgbClr val="273790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000" b="1" cap="all" dirty="0">
                <a:solidFill>
                  <a:srgbClr val="27379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139338"/>
            <a:ext cx="13051612" cy="4056981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18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23912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b="1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  <a:endParaRPr lang="en-CA" altLang="en-US" sz="2200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480464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102029"/>
            <a:ext cx="13061139" cy="645625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229748"/>
            <a:ext cx="13092800" cy="686821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311085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120308"/>
            <a:ext cx="13143548" cy="612935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5959171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880813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046314"/>
            <a:ext cx="13169514" cy="608571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6333" y="601067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177E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120308"/>
            <a:ext cx="15409566" cy="18076011"/>
          </a:xfrm>
          <a:prstGeom prst="rect">
            <a:avLst/>
          </a:prstGeom>
          <a:solidFill>
            <a:srgbClr val="27379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266145"/>
            <a:ext cx="13169515" cy="787481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21036"/>
              </p:ext>
            </p:extLst>
          </p:nvPr>
        </p:nvGraphicFramePr>
        <p:xfrm>
          <a:off x="33474419" y="15007498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4714371" y="16051988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27379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012040"/>
              </p:ext>
            </p:extLst>
          </p:nvPr>
        </p:nvGraphicFramePr>
        <p:xfrm>
          <a:off x="33730044" y="6378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4481274" y="7729186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27379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525021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27379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5535613" y="12422563"/>
            <a:ext cx="3038011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273790"/>
                </a:solidFill>
                <a:effectLst>
                  <a:reflection blurRad="6350" stA="53000" endA="300" endPos="35500" dir="5400000" sy="-9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FFA5724-B399-4636-808F-EE8F6B28F19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7202" b="7202"/>
          <a:stretch/>
        </p:blipFill>
        <p:spPr>
          <a:xfrm>
            <a:off x="7162937" y="2171700"/>
            <a:ext cx="5772589" cy="17678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200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 Minichiello</cp:lastModifiedBy>
  <cp:revision>24</cp:revision>
  <dcterms:modified xsi:type="dcterms:W3CDTF">2021-04-20T13:46:44Z</dcterms:modified>
</cp:coreProperties>
</file>