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sldIdLst>
    <p:sldId id="256" r:id="rId2"/>
  </p:sldIdLst>
  <p:sldSz cx="51206400" cy="288036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71BB"/>
    <a:srgbClr val="273790"/>
    <a:srgbClr val="6A0002"/>
    <a:srgbClr val="0014BC"/>
    <a:srgbClr val="680018"/>
    <a:srgbClr val="001748"/>
    <a:srgbClr val="2F416D"/>
    <a:srgbClr val="2E416D"/>
    <a:srgbClr val="26875F"/>
    <a:srgbClr val="4848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60"/>
  </p:normalViewPr>
  <p:slideViewPr>
    <p:cSldViewPr snapToGrid="0">
      <p:cViewPr varScale="1">
        <p:scale>
          <a:sx n="30" d="100"/>
          <a:sy n="30" d="100"/>
        </p:scale>
        <p:origin x="712" y="28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4400" b="0" i="0" u="none" strike="noStrike" kern="1200" spc="0" baseline="0">
              <a:solidFill>
                <a:srgbClr val="2F2D55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3">
                <a:shade val="6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696-4450-A050-0DCB5E738F6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696-4450-A050-0DCB5E738F6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>
                <a:tint val="6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696-4450-A050-0DCB5E738F6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35476624"/>
        <c:axId val="635487600"/>
      </c:barChart>
      <c:catAx>
        <c:axId val="6354766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rgbClr val="2F2D55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35487600"/>
        <c:crosses val="autoZero"/>
        <c:auto val="1"/>
        <c:lblAlgn val="ctr"/>
        <c:lblOffset val="100"/>
        <c:noMultiLvlLbl val="0"/>
      </c:catAx>
      <c:valAx>
        <c:axId val="6354876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rgbClr val="2F2D55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354766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5514948081688991E-2"/>
          <c:y val="0.88977941956214956"/>
          <c:w val="0.94639374261484244"/>
          <c:h val="9.409154476579983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rgbClr val="2F2D55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rgbClr val="2F2D55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4DBCA9E-070B-4F83-BD1E-D31BCA87F93A}" type="doc">
      <dgm:prSet loTypeId="urn:microsoft.com/office/officeart/2008/layout/CircleAccentTimeline" loCatId="process" qsTypeId="urn:microsoft.com/office/officeart/2005/8/quickstyle/simple1" qsCatId="simple" csTypeId="urn:microsoft.com/office/officeart/2005/8/colors/accent3_5" csCatId="accent3" phldr="0"/>
      <dgm:spPr/>
      <dgm:t>
        <a:bodyPr/>
        <a:lstStyle/>
        <a:p>
          <a:endParaRPr lang="en-US"/>
        </a:p>
      </dgm:t>
    </dgm:pt>
    <dgm:pt modelId="{C42F5900-B872-46CB-8242-EA042065D1CF}">
      <dgm:prSet phldrT="[Text]" phldr="1"/>
      <dgm:spPr/>
      <dgm:t>
        <a:bodyPr/>
        <a:lstStyle/>
        <a:p>
          <a:endParaRPr lang="en-US" dirty="0">
            <a:solidFill>
              <a:srgbClr val="515151"/>
            </a:solidFill>
          </a:endParaRPr>
        </a:p>
      </dgm:t>
    </dgm:pt>
    <dgm:pt modelId="{54A49DA0-61B8-4BC1-92AD-65D9D72640A6}" type="parTrans" cxnId="{98709290-392F-45EF-ABCE-680E415020E5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883F848C-544D-4C39-9311-EE2A30451A86}" type="sibTrans" cxnId="{98709290-392F-45EF-ABCE-680E415020E5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3B93D445-2D1C-4403-A7A5-4150666E9EC4}">
      <dgm:prSet phldrT="[Text]" phldr="1"/>
      <dgm:spPr/>
      <dgm:t>
        <a:bodyPr/>
        <a:lstStyle/>
        <a:p>
          <a:endParaRPr lang="en-US" dirty="0">
            <a:solidFill>
              <a:srgbClr val="515151"/>
            </a:solidFill>
          </a:endParaRPr>
        </a:p>
      </dgm:t>
    </dgm:pt>
    <dgm:pt modelId="{5ABFCE88-EA5E-4218-8376-5B86E3782B4E}" type="parTrans" cxnId="{4AE0090E-D634-4E04-A7E2-72E6F20F1272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C51E1A14-530E-4D35-9235-E45767F33A49}" type="sibTrans" cxnId="{4AE0090E-D634-4E04-A7E2-72E6F20F1272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9C337856-61AD-495F-861F-959EF9701636}">
      <dgm:prSet phldrT="[Text]" phldr="1"/>
      <dgm:spPr/>
      <dgm:t>
        <a:bodyPr/>
        <a:lstStyle/>
        <a:p>
          <a:endParaRPr lang="en-US" dirty="0">
            <a:solidFill>
              <a:srgbClr val="515151"/>
            </a:solidFill>
          </a:endParaRPr>
        </a:p>
      </dgm:t>
    </dgm:pt>
    <dgm:pt modelId="{821412D5-96A1-496B-ABAA-A07747D9BC2B}" type="parTrans" cxnId="{B0FB2706-AD42-44A0-9042-53FABB194D1B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4C20500C-E460-4319-94ED-3E4D35E018AD}" type="sibTrans" cxnId="{B0FB2706-AD42-44A0-9042-53FABB194D1B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BA695BD4-23B4-403F-B5A7-3A882B7CAB45}">
      <dgm:prSet phldrT="[Text]" phldr="1"/>
      <dgm:spPr/>
      <dgm:t>
        <a:bodyPr/>
        <a:lstStyle/>
        <a:p>
          <a:endParaRPr lang="en-US" dirty="0">
            <a:solidFill>
              <a:srgbClr val="515151"/>
            </a:solidFill>
          </a:endParaRPr>
        </a:p>
      </dgm:t>
    </dgm:pt>
    <dgm:pt modelId="{09F8C4A7-D8BC-435E-B812-3119B39A72FF}" type="parTrans" cxnId="{712B5128-7932-41BA-8A0A-FE60A7D4E4FB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11F303F8-0D10-48C9-9A08-BABE196D2DDA}" type="sibTrans" cxnId="{712B5128-7932-41BA-8A0A-FE60A7D4E4FB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EE83EE03-2C21-4976-8E4D-ED699AD74FD8}">
      <dgm:prSet phldrT="[Text]" phldr="1"/>
      <dgm:spPr/>
      <dgm:t>
        <a:bodyPr/>
        <a:lstStyle/>
        <a:p>
          <a:endParaRPr lang="en-US" dirty="0">
            <a:solidFill>
              <a:srgbClr val="515151"/>
            </a:solidFill>
          </a:endParaRPr>
        </a:p>
      </dgm:t>
    </dgm:pt>
    <dgm:pt modelId="{F800814E-CF5A-4ADA-9116-5906312BB652}" type="parTrans" cxnId="{0DEEE4E7-D6A8-4AA0-9AAA-6002E520674E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2A02FFF1-7D62-494A-9285-AF597DE9840E}" type="sibTrans" cxnId="{0DEEE4E7-D6A8-4AA0-9AAA-6002E520674E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091B788C-FC53-4F47-91E6-3987AD4048B8}">
      <dgm:prSet phldrT="[Text]" phldr="1"/>
      <dgm:spPr/>
      <dgm:t>
        <a:bodyPr/>
        <a:lstStyle/>
        <a:p>
          <a:endParaRPr lang="en-US" dirty="0">
            <a:solidFill>
              <a:srgbClr val="515151"/>
            </a:solidFill>
          </a:endParaRPr>
        </a:p>
      </dgm:t>
    </dgm:pt>
    <dgm:pt modelId="{16CB1DC5-5A80-4FA8-B9F6-29548DC02EAA}" type="parTrans" cxnId="{E6621B7C-EC68-4226-84C1-3A2A06E887B8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BBB5526F-D227-48F7-B622-473F6F334492}" type="sibTrans" cxnId="{E6621B7C-EC68-4226-84C1-3A2A06E887B8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2A7CCD31-88C9-4A99-83E1-A0C1BAFEA9C4}" type="pres">
      <dgm:prSet presAssocID="{C4DBCA9E-070B-4F83-BD1E-D31BCA87F93A}" presName="Name0" presStyleCnt="0">
        <dgm:presLayoutVars>
          <dgm:dir/>
        </dgm:presLayoutVars>
      </dgm:prSet>
      <dgm:spPr/>
    </dgm:pt>
    <dgm:pt modelId="{752F08EC-0D54-49E0-9F3A-4BDE0DA52764}" type="pres">
      <dgm:prSet presAssocID="{C42F5900-B872-46CB-8242-EA042065D1CF}" presName="parComposite" presStyleCnt="0"/>
      <dgm:spPr/>
    </dgm:pt>
    <dgm:pt modelId="{F7B8EAB1-26F5-4214-AAA7-4A815E7D3087}" type="pres">
      <dgm:prSet presAssocID="{C42F5900-B872-46CB-8242-EA042065D1CF}" presName="parBigCircle" presStyleLbl="node0" presStyleIdx="0" presStyleCnt="2"/>
      <dgm:spPr/>
    </dgm:pt>
    <dgm:pt modelId="{36CD5C90-539F-416F-9576-A43201517468}" type="pres">
      <dgm:prSet presAssocID="{C42F5900-B872-46CB-8242-EA042065D1CF}" presName="parTx" presStyleLbl="revTx" presStyleIdx="0" presStyleCnt="10"/>
      <dgm:spPr/>
    </dgm:pt>
    <dgm:pt modelId="{CC07E03B-5BD6-48B9-9BFB-E9C435B895F7}" type="pres">
      <dgm:prSet presAssocID="{C42F5900-B872-46CB-8242-EA042065D1CF}" presName="bSpace" presStyleCnt="0"/>
      <dgm:spPr/>
    </dgm:pt>
    <dgm:pt modelId="{E547F871-515D-4B39-BA32-7C9EBA547DB8}" type="pres">
      <dgm:prSet presAssocID="{C42F5900-B872-46CB-8242-EA042065D1CF}" presName="parBackupNorm" presStyleCnt="0"/>
      <dgm:spPr/>
    </dgm:pt>
    <dgm:pt modelId="{5CB6C15D-7B3C-4C08-9744-528C5AD6FDE5}" type="pres">
      <dgm:prSet presAssocID="{883F848C-544D-4C39-9311-EE2A30451A86}" presName="parSpace" presStyleCnt="0"/>
      <dgm:spPr/>
    </dgm:pt>
    <dgm:pt modelId="{51FBBDB1-55B1-4692-97A0-1FC0EEA701C8}" type="pres">
      <dgm:prSet presAssocID="{3B93D445-2D1C-4403-A7A5-4150666E9EC4}" presName="desBackupLeftNorm" presStyleCnt="0"/>
      <dgm:spPr/>
    </dgm:pt>
    <dgm:pt modelId="{C6E554AD-8EB6-484E-B6DA-C88EACB6024C}" type="pres">
      <dgm:prSet presAssocID="{3B93D445-2D1C-4403-A7A5-4150666E9EC4}" presName="desComposite" presStyleCnt="0"/>
      <dgm:spPr/>
    </dgm:pt>
    <dgm:pt modelId="{F3C90786-C609-474E-81C3-52F5331BF162}" type="pres">
      <dgm:prSet presAssocID="{3B93D445-2D1C-4403-A7A5-4150666E9EC4}" presName="desCircle" presStyleLbl="node1" presStyleIdx="0" presStyleCnt="4"/>
      <dgm:spPr/>
    </dgm:pt>
    <dgm:pt modelId="{5C40700A-AFD5-43B7-ACC9-16B679CF6B4A}" type="pres">
      <dgm:prSet presAssocID="{3B93D445-2D1C-4403-A7A5-4150666E9EC4}" presName="chTx" presStyleLbl="revTx" presStyleIdx="1" presStyleCnt="10"/>
      <dgm:spPr/>
    </dgm:pt>
    <dgm:pt modelId="{DC3CA443-8082-453C-A22C-39997DB0960B}" type="pres">
      <dgm:prSet presAssocID="{3B93D445-2D1C-4403-A7A5-4150666E9EC4}" presName="desTx" presStyleLbl="revTx" presStyleIdx="2" presStyleCnt="10">
        <dgm:presLayoutVars>
          <dgm:bulletEnabled val="1"/>
        </dgm:presLayoutVars>
      </dgm:prSet>
      <dgm:spPr/>
    </dgm:pt>
    <dgm:pt modelId="{F8A9FC1B-743E-4DAB-8E00-FBEE44CCFB0E}" type="pres">
      <dgm:prSet presAssocID="{3B93D445-2D1C-4403-A7A5-4150666E9EC4}" presName="desBackupRightNorm" presStyleCnt="0"/>
      <dgm:spPr/>
    </dgm:pt>
    <dgm:pt modelId="{F0657D02-ABFD-445B-AAE4-F41C2000F514}" type="pres">
      <dgm:prSet presAssocID="{C51E1A14-530E-4D35-9235-E45767F33A49}" presName="desSpace" presStyleCnt="0"/>
      <dgm:spPr/>
    </dgm:pt>
    <dgm:pt modelId="{502554EE-3B14-44CC-B7B0-26C47573A18E}" type="pres">
      <dgm:prSet presAssocID="{9C337856-61AD-495F-861F-959EF9701636}" presName="desBackupLeftNorm" presStyleCnt="0"/>
      <dgm:spPr/>
    </dgm:pt>
    <dgm:pt modelId="{269EBA41-E665-4E67-BBB1-7321934458B4}" type="pres">
      <dgm:prSet presAssocID="{9C337856-61AD-495F-861F-959EF9701636}" presName="desComposite" presStyleCnt="0"/>
      <dgm:spPr/>
    </dgm:pt>
    <dgm:pt modelId="{33C56E72-93AE-42F8-859C-E17F8DAA8708}" type="pres">
      <dgm:prSet presAssocID="{9C337856-61AD-495F-861F-959EF9701636}" presName="desCircle" presStyleLbl="node1" presStyleIdx="1" presStyleCnt="4"/>
      <dgm:spPr/>
    </dgm:pt>
    <dgm:pt modelId="{11EFAA2B-0A6E-4BD1-A7A9-009AF8D5395F}" type="pres">
      <dgm:prSet presAssocID="{9C337856-61AD-495F-861F-959EF9701636}" presName="chTx" presStyleLbl="revTx" presStyleIdx="3" presStyleCnt="10"/>
      <dgm:spPr/>
    </dgm:pt>
    <dgm:pt modelId="{21BEC02F-3641-43DA-A660-1149E33400BA}" type="pres">
      <dgm:prSet presAssocID="{9C337856-61AD-495F-861F-959EF9701636}" presName="desTx" presStyleLbl="revTx" presStyleIdx="4" presStyleCnt="10">
        <dgm:presLayoutVars>
          <dgm:bulletEnabled val="1"/>
        </dgm:presLayoutVars>
      </dgm:prSet>
      <dgm:spPr/>
    </dgm:pt>
    <dgm:pt modelId="{86D96BEB-40B3-4267-A956-2BA90E161F92}" type="pres">
      <dgm:prSet presAssocID="{9C337856-61AD-495F-861F-959EF9701636}" presName="desBackupRightNorm" presStyleCnt="0"/>
      <dgm:spPr/>
    </dgm:pt>
    <dgm:pt modelId="{10CA5962-718F-4F02-89D4-869D3F54FBF2}" type="pres">
      <dgm:prSet presAssocID="{4C20500C-E460-4319-94ED-3E4D35E018AD}" presName="desSpace" presStyleCnt="0"/>
      <dgm:spPr/>
    </dgm:pt>
    <dgm:pt modelId="{2D990D55-23C0-486D-BC66-73FAF4EF1D7D}" type="pres">
      <dgm:prSet presAssocID="{BA695BD4-23B4-403F-B5A7-3A882B7CAB45}" presName="parComposite" presStyleCnt="0"/>
      <dgm:spPr/>
    </dgm:pt>
    <dgm:pt modelId="{05A6DFB9-DAF3-4897-A4CC-58B40164307C}" type="pres">
      <dgm:prSet presAssocID="{BA695BD4-23B4-403F-B5A7-3A882B7CAB45}" presName="parBigCircle" presStyleLbl="node0" presStyleIdx="1" presStyleCnt="2"/>
      <dgm:spPr/>
    </dgm:pt>
    <dgm:pt modelId="{E5994A7E-60C8-4166-B99A-5C673A79E177}" type="pres">
      <dgm:prSet presAssocID="{BA695BD4-23B4-403F-B5A7-3A882B7CAB45}" presName="parTx" presStyleLbl="revTx" presStyleIdx="5" presStyleCnt="10"/>
      <dgm:spPr/>
    </dgm:pt>
    <dgm:pt modelId="{C8361663-4EFA-4A58-9232-5957FAA35623}" type="pres">
      <dgm:prSet presAssocID="{BA695BD4-23B4-403F-B5A7-3A882B7CAB45}" presName="bSpace" presStyleCnt="0"/>
      <dgm:spPr/>
    </dgm:pt>
    <dgm:pt modelId="{89BC7E37-7345-422F-A999-E0034EC2377B}" type="pres">
      <dgm:prSet presAssocID="{BA695BD4-23B4-403F-B5A7-3A882B7CAB45}" presName="parBackupNorm" presStyleCnt="0"/>
      <dgm:spPr/>
    </dgm:pt>
    <dgm:pt modelId="{2440587F-C0EC-43B6-B66D-D71BE3D6D5CC}" type="pres">
      <dgm:prSet presAssocID="{11F303F8-0D10-48C9-9A08-BABE196D2DDA}" presName="parSpace" presStyleCnt="0"/>
      <dgm:spPr/>
    </dgm:pt>
    <dgm:pt modelId="{FB20AC98-7484-42F1-B460-1B3912D08ACD}" type="pres">
      <dgm:prSet presAssocID="{EE83EE03-2C21-4976-8E4D-ED699AD74FD8}" presName="desBackupLeftNorm" presStyleCnt="0"/>
      <dgm:spPr/>
    </dgm:pt>
    <dgm:pt modelId="{75859D4C-331C-4504-9BD6-BD6FB0522F22}" type="pres">
      <dgm:prSet presAssocID="{EE83EE03-2C21-4976-8E4D-ED699AD74FD8}" presName="desComposite" presStyleCnt="0"/>
      <dgm:spPr/>
    </dgm:pt>
    <dgm:pt modelId="{5BC96BA2-3F7D-4F30-BB60-10BF80A6A1A4}" type="pres">
      <dgm:prSet presAssocID="{EE83EE03-2C21-4976-8E4D-ED699AD74FD8}" presName="desCircle" presStyleLbl="node1" presStyleIdx="2" presStyleCnt="4"/>
      <dgm:spPr/>
    </dgm:pt>
    <dgm:pt modelId="{4445ACCC-2141-474C-8C95-072EF98745EB}" type="pres">
      <dgm:prSet presAssocID="{EE83EE03-2C21-4976-8E4D-ED699AD74FD8}" presName="chTx" presStyleLbl="revTx" presStyleIdx="6" presStyleCnt="10"/>
      <dgm:spPr/>
    </dgm:pt>
    <dgm:pt modelId="{2705A24F-C529-4A96-B1AA-3CFC217734B0}" type="pres">
      <dgm:prSet presAssocID="{EE83EE03-2C21-4976-8E4D-ED699AD74FD8}" presName="desTx" presStyleLbl="revTx" presStyleIdx="7" presStyleCnt="10">
        <dgm:presLayoutVars>
          <dgm:bulletEnabled val="1"/>
        </dgm:presLayoutVars>
      </dgm:prSet>
      <dgm:spPr/>
    </dgm:pt>
    <dgm:pt modelId="{B29DFD61-D9AC-419F-88CC-C8E5D7237192}" type="pres">
      <dgm:prSet presAssocID="{EE83EE03-2C21-4976-8E4D-ED699AD74FD8}" presName="desBackupRightNorm" presStyleCnt="0"/>
      <dgm:spPr/>
    </dgm:pt>
    <dgm:pt modelId="{361FA246-1CA6-4269-B985-0726C717630A}" type="pres">
      <dgm:prSet presAssocID="{2A02FFF1-7D62-494A-9285-AF597DE9840E}" presName="desSpace" presStyleCnt="0"/>
      <dgm:spPr/>
    </dgm:pt>
    <dgm:pt modelId="{991F6471-2442-4BB2-8ACB-B85F7B7891F0}" type="pres">
      <dgm:prSet presAssocID="{091B788C-FC53-4F47-91E6-3987AD4048B8}" presName="desBackupLeftNorm" presStyleCnt="0"/>
      <dgm:spPr/>
    </dgm:pt>
    <dgm:pt modelId="{8868C273-0845-4AB8-9E4B-5A354DDACB26}" type="pres">
      <dgm:prSet presAssocID="{091B788C-FC53-4F47-91E6-3987AD4048B8}" presName="desComposite" presStyleCnt="0"/>
      <dgm:spPr/>
    </dgm:pt>
    <dgm:pt modelId="{2E4CA867-0F32-466E-97BF-DA3D2980B81C}" type="pres">
      <dgm:prSet presAssocID="{091B788C-FC53-4F47-91E6-3987AD4048B8}" presName="desCircle" presStyleLbl="node1" presStyleIdx="3" presStyleCnt="4"/>
      <dgm:spPr/>
    </dgm:pt>
    <dgm:pt modelId="{125E1551-1210-482F-BCC4-EEF8C0128EDE}" type="pres">
      <dgm:prSet presAssocID="{091B788C-FC53-4F47-91E6-3987AD4048B8}" presName="chTx" presStyleLbl="revTx" presStyleIdx="8" presStyleCnt="10"/>
      <dgm:spPr/>
    </dgm:pt>
    <dgm:pt modelId="{2D9E36DA-7445-42E7-B0C3-01C383A4EF54}" type="pres">
      <dgm:prSet presAssocID="{091B788C-FC53-4F47-91E6-3987AD4048B8}" presName="desTx" presStyleLbl="revTx" presStyleIdx="9" presStyleCnt="10">
        <dgm:presLayoutVars>
          <dgm:bulletEnabled val="1"/>
        </dgm:presLayoutVars>
      </dgm:prSet>
      <dgm:spPr/>
    </dgm:pt>
    <dgm:pt modelId="{7E21BB92-B8ED-4268-8BB5-71D731CBA9E1}" type="pres">
      <dgm:prSet presAssocID="{091B788C-FC53-4F47-91E6-3987AD4048B8}" presName="desBackupRightNorm" presStyleCnt="0"/>
      <dgm:spPr/>
    </dgm:pt>
    <dgm:pt modelId="{78C8B4E4-78C8-4F68-9F32-FC797EC8C05F}" type="pres">
      <dgm:prSet presAssocID="{BBB5526F-D227-48F7-B622-473F6F334492}" presName="desSpace" presStyleCnt="0"/>
      <dgm:spPr/>
    </dgm:pt>
  </dgm:ptLst>
  <dgm:cxnLst>
    <dgm:cxn modelId="{B0FB2706-AD42-44A0-9042-53FABB194D1B}" srcId="{C42F5900-B872-46CB-8242-EA042065D1CF}" destId="{9C337856-61AD-495F-861F-959EF9701636}" srcOrd="1" destOrd="0" parTransId="{821412D5-96A1-496B-ABAA-A07747D9BC2B}" sibTransId="{4C20500C-E460-4319-94ED-3E4D35E018AD}"/>
    <dgm:cxn modelId="{45EC890C-1515-40E8-A971-549C5844B2F5}" type="presOf" srcId="{3B93D445-2D1C-4403-A7A5-4150666E9EC4}" destId="{5C40700A-AFD5-43B7-ACC9-16B679CF6B4A}" srcOrd="0" destOrd="0" presId="urn:microsoft.com/office/officeart/2008/layout/CircleAccentTimeline"/>
    <dgm:cxn modelId="{4AE0090E-D634-4E04-A7E2-72E6F20F1272}" srcId="{C42F5900-B872-46CB-8242-EA042065D1CF}" destId="{3B93D445-2D1C-4403-A7A5-4150666E9EC4}" srcOrd="0" destOrd="0" parTransId="{5ABFCE88-EA5E-4218-8376-5B86E3782B4E}" sibTransId="{C51E1A14-530E-4D35-9235-E45767F33A49}"/>
    <dgm:cxn modelId="{712B5128-7932-41BA-8A0A-FE60A7D4E4FB}" srcId="{C4DBCA9E-070B-4F83-BD1E-D31BCA87F93A}" destId="{BA695BD4-23B4-403F-B5A7-3A882B7CAB45}" srcOrd="1" destOrd="0" parTransId="{09F8C4A7-D8BC-435E-B812-3119B39A72FF}" sibTransId="{11F303F8-0D10-48C9-9A08-BABE196D2DDA}"/>
    <dgm:cxn modelId="{57176736-14E2-4F36-837B-06F73468A25B}" type="presOf" srcId="{C4DBCA9E-070B-4F83-BD1E-D31BCA87F93A}" destId="{2A7CCD31-88C9-4A99-83E1-A0C1BAFEA9C4}" srcOrd="0" destOrd="0" presId="urn:microsoft.com/office/officeart/2008/layout/CircleAccentTimeline"/>
    <dgm:cxn modelId="{81FD0667-46D5-49BE-A68D-F3968FED5D93}" type="presOf" srcId="{BA695BD4-23B4-403F-B5A7-3A882B7CAB45}" destId="{E5994A7E-60C8-4166-B99A-5C673A79E177}" srcOrd="0" destOrd="0" presId="urn:microsoft.com/office/officeart/2008/layout/CircleAccentTimeline"/>
    <dgm:cxn modelId="{3B06A679-5B92-40A8-B2BF-7F31BFB4704C}" type="presOf" srcId="{9C337856-61AD-495F-861F-959EF9701636}" destId="{11EFAA2B-0A6E-4BD1-A7A9-009AF8D5395F}" srcOrd="0" destOrd="0" presId="urn:microsoft.com/office/officeart/2008/layout/CircleAccentTimeline"/>
    <dgm:cxn modelId="{E6621B7C-EC68-4226-84C1-3A2A06E887B8}" srcId="{BA695BD4-23B4-403F-B5A7-3A882B7CAB45}" destId="{091B788C-FC53-4F47-91E6-3987AD4048B8}" srcOrd="1" destOrd="0" parTransId="{16CB1DC5-5A80-4FA8-B9F6-29548DC02EAA}" sibTransId="{BBB5526F-D227-48F7-B622-473F6F334492}"/>
    <dgm:cxn modelId="{98709290-392F-45EF-ABCE-680E415020E5}" srcId="{C4DBCA9E-070B-4F83-BD1E-D31BCA87F93A}" destId="{C42F5900-B872-46CB-8242-EA042065D1CF}" srcOrd="0" destOrd="0" parTransId="{54A49DA0-61B8-4BC1-92AD-65D9D72640A6}" sibTransId="{883F848C-544D-4C39-9311-EE2A30451A86}"/>
    <dgm:cxn modelId="{FB7D9EA6-B41A-4B7A-93AB-C8944F2C40D5}" type="presOf" srcId="{EE83EE03-2C21-4976-8E4D-ED699AD74FD8}" destId="{4445ACCC-2141-474C-8C95-072EF98745EB}" srcOrd="0" destOrd="0" presId="urn:microsoft.com/office/officeart/2008/layout/CircleAccentTimeline"/>
    <dgm:cxn modelId="{BB8AB4CF-6474-4E0E-B1F5-1DB303EA2B26}" type="presOf" srcId="{091B788C-FC53-4F47-91E6-3987AD4048B8}" destId="{125E1551-1210-482F-BCC4-EEF8C0128EDE}" srcOrd="0" destOrd="0" presId="urn:microsoft.com/office/officeart/2008/layout/CircleAccentTimeline"/>
    <dgm:cxn modelId="{DDEA72DD-F9FB-400F-8B55-F1D9E87179D1}" type="presOf" srcId="{C42F5900-B872-46CB-8242-EA042065D1CF}" destId="{36CD5C90-539F-416F-9576-A43201517468}" srcOrd="0" destOrd="0" presId="urn:microsoft.com/office/officeart/2008/layout/CircleAccentTimeline"/>
    <dgm:cxn modelId="{0DEEE4E7-D6A8-4AA0-9AAA-6002E520674E}" srcId="{BA695BD4-23B4-403F-B5A7-3A882B7CAB45}" destId="{EE83EE03-2C21-4976-8E4D-ED699AD74FD8}" srcOrd="0" destOrd="0" parTransId="{F800814E-CF5A-4ADA-9116-5906312BB652}" sibTransId="{2A02FFF1-7D62-494A-9285-AF597DE9840E}"/>
    <dgm:cxn modelId="{0D0D6DC0-A667-4D81-9FB0-5BFD7F52942D}" type="presParOf" srcId="{2A7CCD31-88C9-4A99-83E1-A0C1BAFEA9C4}" destId="{752F08EC-0D54-49E0-9F3A-4BDE0DA52764}" srcOrd="0" destOrd="0" presId="urn:microsoft.com/office/officeart/2008/layout/CircleAccentTimeline"/>
    <dgm:cxn modelId="{A0506330-1490-4335-ABAE-70F785CEAB4B}" type="presParOf" srcId="{752F08EC-0D54-49E0-9F3A-4BDE0DA52764}" destId="{F7B8EAB1-26F5-4214-AAA7-4A815E7D3087}" srcOrd="0" destOrd="0" presId="urn:microsoft.com/office/officeart/2008/layout/CircleAccentTimeline"/>
    <dgm:cxn modelId="{236009B9-66BC-4F2C-A4F4-59F7CD51E802}" type="presParOf" srcId="{752F08EC-0D54-49E0-9F3A-4BDE0DA52764}" destId="{36CD5C90-539F-416F-9576-A43201517468}" srcOrd="1" destOrd="0" presId="urn:microsoft.com/office/officeart/2008/layout/CircleAccentTimeline"/>
    <dgm:cxn modelId="{D290EA94-74A8-4C5F-B650-24715FAC7950}" type="presParOf" srcId="{752F08EC-0D54-49E0-9F3A-4BDE0DA52764}" destId="{CC07E03B-5BD6-48B9-9BFB-E9C435B895F7}" srcOrd="2" destOrd="0" presId="urn:microsoft.com/office/officeart/2008/layout/CircleAccentTimeline"/>
    <dgm:cxn modelId="{0DA33BF8-21F5-4D39-BEA9-FA744DE84D2A}" type="presParOf" srcId="{2A7CCD31-88C9-4A99-83E1-A0C1BAFEA9C4}" destId="{E547F871-515D-4B39-BA32-7C9EBA547DB8}" srcOrd="1" destOrd="0" presId="urn:microsoft.com/office/officeart/2008/layout/CircleAccentTimeline"/>
    <dgm:cxn modelId="{E8E86549-453C-4F35-9BB6-4DAE13D31C79}" type="presParOf" srcId="{2A7CCD31-88C9-4A99-83E1-A0C1BAFEA9C4}" destId="{5CB6C15D-7B3C-4C08-9744-528C5AD6FDE5}" srcOrd="2" destOrd="0" presId="urn:microsoft.com/office/officeart/2008/layout/CircleAccentTimeline"/>
    <dgm:cxn modelId="{43EB7B82-5EBB-4F77-952B-D8E2B2C35321}" type="presParOf" srcId="{2A7CCD31-88C9-4A99-83E1-A0C1BAFEA9C4}" destId="{51FBBDB1-55B1-4692-97A0-1FC0EEA701C8}" srcOrd="3" destOrd="0" presId="urn:microsoft.com/office/officeart/2008/layout/CircleAccentTimeline"/>
    <dgm:cxn modelId="{B424AAB7-8F17-4CCB-BD31-7027A3BC4F90}" type="presParOf" srcId="{2A7CCD31-88C9-4A99-83E1-A0C1BAFEA9C4}" destId="{C6E554AD-8EB6-484E-B6DA-C88EACB6024C}" srcOrd="4" destOrd="0" presId="urn:microsoft.com/office/officeart/2008/layout/CircleAccentTimeline"/>
    <dgm:cxn modelId="{DC54002A-D7A3-4655-82E0-BE7C77418E92}" type="presParOf" srcId="{C6E554AD-8EB6-484E-B6DA-C88EACB6024C}" destId="{F3C90786-C609-474E-81C3-52F5331BF162}" srcOrd="0" destOrd="0" presId="urn:microsoft.com/office/officeart/2008/layout/CircleAccentTimeline"/>
    <dgm:cxn modelId="{2ED757B5-9055-4412-9B71-8F45FFD11D75}" type="presParOf" srcId="{C6E554AD-8EB6-484E-B6DA-C88EACB6024C}" destId="{5C40700A-AFD5-43B7-ACC9-16B679CF6B4A}" srcOrd="1" destOrd="0" presId="urn:microsoft.com/office/officeart/2008/layout/CircleAccentTimeline"/>
    <dgm:cxn modelId="{E6ADB274-73B8-498E-AE4D-74B6AD578CA7}" type="presParOf" srcId="{C6E554AD-8EB6-484E-B6DA-C88EACB6024C}" destId="{DC3CA443-8082-453C-A22C-39997DB0960B}" srcOrd="2" destOrd="0" presId="urn:microsoft.com/office/officeart/2008/layout/CircleAccentTimeline"/>
    <dgm:cxn modelId="{FCAF6DA1-67BA-4BF8-BC63-97EE3D9AD388}" type="presParOf" srcId="{2A7CCD31-88C9-4A99-83E1-A0C1BAFEA9C4}" destId="{F8A9FC1B-743E-4DAB-8E00-FBEE44CCFB0E}" srcOrd="5" destOrd="0" presId="urn:microsoft.com/office/officeart/2008/layout/CircleAccentTimeline"/>
    <dgm:cxn modelId="{84705D2F-219F-4959-863E-E312658935F5}" type="presParOf" srcId="{2A7CCD31-88C9-4A99-83E1-A0C1BAFEA9C4}" destId="{F0657D02-ABFD-445B-AAE4-F41C2000F514}" srcOrd="6" destOrd="0" presId="urn:microsoft.com/office/officeart/2008/layout/CircleAccentTimeline"/>
    <dgm:cxn modelId="{0DB020E0-AF24-48F2-A2F9-22D232D92225}" type="presParOf" srcId="{2A7CCD31-88C9-4A99-83E1-A0C1BAFEA9C4}" destId="{502554EE-3B14-44CC-B7B0-26C47573A18E}" srcOrd="7" destOrd="0" presId="urn:microsoft.com/office/officeart/2008/layout/CircleAccentTimeline"/>
    <dgm:cxn modelId="{DA062AE4-B7E3-4630-A7F5-FA177C66F86D}" type="presParOf" srcId="{2A7CCD31-88C9-4A99-83E1-A0C1BAFEA9C4}" destId="{269EBA41-E665-4E67-BBB1-7321934458B4}" srcOrd="8" destOrd="0" presId="urn:microsoft.com/office/officeart/2008/layout/CircleAccentTimeline"/>
    <dgm:cxn modelId="{B6410084-35FE-4B55-AC4F-A0E161CAFE44}" type="presParOf" srcId="{269EBA41-E665-4E67-BBB1-7321934458B4}" destId="{33C56E72-93AE-42F8-859C-E17F8DAA8708}" srcOrd="0" destOrd="0" presId="urn:microsoft.com/office/officeart/2008/layout/CircleAccentTimeline"/>
    <dgm:cxn modelId="{BD22A742-4A1F-4655-87D0-81B4F8A8A1CE}" type="presParOf" srcId="{269EBA41-E665-4E67-BBB1-7321934458B4}" destId="{11EFAA2B-0A6E-4BD1-A7A9-009AF8D5395F}" srcOrd="1" destOrd="0" presId="urn:microsoft.com/office/officeart/2008/layout/CircleAccentTimeline"/>
    <dgm:cxn modelId="{96452DF6-841B-410A-9686-5BF70B43CBC2}" type="presParOf" srcId="{269EBA41-E665-4E67-BBB1-7321934458B4}" destId="{21BEC02F-3641-43DA-A660-1149E33400BA}" srcOrd="2" destOrd="0" presId="urn:microsoft.com/office/officeart/2008/layout/CircleAccentTimeline"/>
    <dgm:cxn modelId="{B087B3B5-B05F-40AC-AC6F-A83121433A86}" type="presParOf" srcId="{2A7CCD31-88C9-4A99-83E1-A0C1BAFEA9C4}" destId="{86D96BEB-40B3-4267-A956-2BA90E161F92}" srcOrd="9" destOrd="0" presId="urn:microsoft.com/office/officeart/2008/layout/CircleAccentTimeline"/>
    <dgm:cxn modelId="{B3561FCB-E6F2-435E-ABDC-4048BB0CFC44}" type="presParOf" srcId="{2A7CCD31-88C9-4A99-83E1-A0C1BAFEA9C4}" destId="{10CA5962-718F-4F02-89D4-869D3F54FBF2}" srcOrd="10" destOrd="0" presId="urn:microsoft.com/office/officeart/2008/layout/CircleAccentTimeline"/>
    <dgm:cxn modelId="{BA228EF8-3A43-4C45-892E-F6031108FFEA}" type="presParOf" srcId="{2A7CCD31-88C9-4A99-83E1-A0C1BAFEA9C4}" destId="{2D990D55-23C0-486D-BC66-73FAF4EF1D7D}" srcOrd="11" destOrd="0" presId="urn:microsoft.com/office/officeart/2008/layout/CircleAccentTimeline"/>
    <dgm:cxn modelId="{9F1B3D92-5967-4207-8535-3780CD4C5CE3}" type="presParOf" srcId="{2D990D55-23C0-486D-BC66-73FAF4EF1D7D}" destId="{05A6DFB9-DAF3-4897-A4CC-58B40164307C}" srcOrd="0" destOrd="0" presId="urn:microsoft.com/office/officeart/2008/layout/CircleAccentTimeline"/>
    <dgm:cxn modelId="{B9C56741-8B24-4CC5-B499-330F40D34344}" type="presParOf" srcId="{2D990D55-23C0-486D-BC66-73FAF4EF1D7D}" destId="{E5994A7E-60C8-4166-B99A-5C673A79E177}" srcOrd="1" destOrd="0" presId="urn:microsoft.com/office/officeart/2008/layout/CircleAccentTimeline"/>
    <dgm:cxn modelId="{503190FF-021B-42EB-8053-C5AD69907E5D}" type="presParOf" srcId="{2D990D55-23C0-486D-BC66-73FAF4EF1D7D}" destId="{C8361663-4EFA-4A58-9232-5957FAA35623}" srcOrd="2" destOrd="0" presId="urn:microsoft.com/office/officeart/2008/layout/CircleAccentTimeline"/>
    <dgm:cxn modelId="{1BB2B3A4-CD7E-4E96-BB73-357DDDC1C00C}" type="presParOf" srcId="{2A7CCD31-88C9-4A99-83E1-A0C1BAFEA9C4}" destId="{89BC7E37-7345-422F-A999-E0034EC2377B}" srcOrd="12" destOrd="0" presId="urn:microsoft.com/office/officeart/2008/layout/CircleAccentTimeline"/>
    <dgm:cxn modelId="{3A837301-5388-46F1-B811-0BD4A670E27A}" type="presParOf" srcId="{2A7CCD31-88C9-4A99-83E1-A0C1BAFEA9C4}" destId="{2440587F-C0EC-43B6-B66D-D71BE3D6D5CC}" srcOrd="13" destOrd="0" presId="urn:microsoft.com/office/officeart/2008/layout/CircleAccentTimeline"/>
    <dgm:cxn modelId="{9F4F845D-AE50-446A-B961-8F5F1B4C9EAD}" type="presParOf" srcId="{2A7CCD31-88C9-4A99-83E1-A0C1BAFEA9C4}" destId="{FB20AC98-7484-42F1-B460-1B3912D08ACD}" srcOrd="14" destOrd="0" presId="urn:microsoft.com/office/officeart/2008/layout/CircleAccentTimeline"/>
    <dgm:cxn modelId="{5A29C286-DC35-4EE6-ADC4-451306956399}" type="presParOf" srcId="{2A7CCD31-88C9-4A99-83E1-A0C1BAFEA9C4}" destId="{75859D4C-331C-4504-9BD6-BD6FB0522F22}" srcOrd="15" destOrd="0" presId="urn:microsoft.com/office/officeart/2008/layout/CircleAccentTimeline"/>
    <dgm:cxn modelId="{D669F2F8-84AF-4864-BE58-2A765B591D68}" type="presParOf" srcId="{75859D4C-331C-4504-9BD6-BD6FB0522F22}" destId="{5BC96BA2-3F7D-4F30-BB60-10BF80A6A1A4}" srcOrd="0" destOrd="0" presId="urn:microsoft.com/office/officeart/2008/layout/CircleAccentTimeline"/>
    <dgm:cxn modelId="{6F80DDFE-A326-475F-8491-B1D2E37CC446}" type="presParOf" srcId="{75859D4C-331C-4504-9BD6-BD6FB0522F22}" destId="{4445ACCC-2141-474C-8C95-072EF98745EB}" srcOrd="1" destOrd="0" presId="urn:microsoft.com/office/officeart/2008/layout/CircleAccentTimeline"/>
    <dgm:cxn modelId="{C0BD5CF0-1BCC-4AAC-B933-E3EF5FC80122}" type="presParOf" srcId="{75859D4C-331C-4504-9BD6-BD6FB0522F22}" destId="{2705A24F-C529-4A96-B1AA-3CFC217734B0}" srcOrd="2" destOrd="0" presId="urn:microsoft.com/office/officeart/2008/layout/CircleAccentTimeline"/>
    <dgm:cxn modelId="{18C94A19-4122-4E24-A0DE-337F62C63835}" type="presParOf" srcId="{2A7CCD31-88C9-4A99-83E1-A0C1BAFEA9C4}" destId="{B29DFD61-D9AC-419F-88CC-C8E5D7237192}" srcOrd="16" destOrd="0" presId="urn:microsoft.com/office/officeart/2008/layout/CircleAccentTimeline"/>
    <dgm:cxn modelId="{B6BA63BC-4AB6-4D14-BA79-AD4C30747475}" type="presParOf" srcId="{2A7CCD31-88C9-4A99-83E1-A0C1BAFEA9C4}" destId="{361FA246-1CA6-4269-B985-0726C717630A}" srcOrd="17" destOrd="0" presId="urn:microsoft.com/office/officeart/2008/layout/CircleAccentTimeline"/>
    <dgm:cxn modelId="{DF8B5AD5-334E-4C76-9415-2CD5133087A5}" type="presParOf" srcId="{2A7CCD31-88C9-4A99-83E1-A0C1BAFEA9C4}" destId="{991F6471-2442-4BB2-8ACB-B85F7B7891F0}" srcOrd="18" destOrd="0" presId="urn:microsoft.com/office/officeart/2008/layout/CircleAccentTimeline"/>
    <dgm:cxn modelId="{1CA770E8-7974-4256-AF78-D3D56C00B86E}" type="presParOf" srcId="{2A7CCD31-88C9-4A99-83E1-A0C1BAFEA9C4}" destId="{8868C273-0845-4AB8-9E4B-5A354DDACB26}" srcOrd="19" destOrd="0" presId="urn:microsoft.com/office/officeart/2008/layout/CircleAccentTimeline"/>
    <dgm:cxn modelId="{022B2463-7D09-4551-813A-2300ACB7D9C1}" type="presParOf" srcId="{8868C273-0845-4AB8-9E4B-5A354DDACB26}" destId="{2E4CA867-0F32-466E-97BF-DA3D2980B81C}" srcOrd="0" destOrd="0" presId="urn:microsoft.com/office/officeart/2008/layout/CircleAccentTimeline"/>
    <dgm:cxn modelId="{67D8CF44-7201-4C66-A973-DA3F184B3FAF}" type="presParOf" srcId="{8868C273-0845-4AB8-9E4B-5A354DDACB26}" destId="{125E1551-1210-482F-BCC4-EEF8C0128EDE}" srcOrd="1" destOrd="0" presId="urn:microsoft.com/office/officeart/2008/layout/CircleAccentTimeline"/>
    <dgm:cxn modelId="{07C3256F-3156-4F63-94D7-1DC1FA08CDF8}" type="presParOf" srcId="{8868C273-0845-4AB8-9E4B-5A354DDACB26}" destId="{2D9E36DA-7445-42E7-B0C3-01C383A4EF54}" srcOrd="2" destOrd="0" presId="urn:microsoft.com/office/officeart/2008/layout/CircleAccentTimeline"/>
    <dgm:cxn modelId="{1E4AD468-254E-4E8B-874F-648C9BE52F00}" type="presParOf" srcId="{2A7CCD31-88C9-4A99-83E1-A0C1BAFEA9C4}" destId="{7E21BB92-B8ED-4268-8BB5-71D731CBA9E1}" srcOrd="20" destOrd="0" presId="urn:microsoft.com/office/officeart/2008/layout/CircleAccentTimeline"/>
    <dgm:cxn modelId="{2EACC3FF-0DBE-40BB-926D-93F6072F2741}" type="presParOf" srcId="{2A7CCD31-88C9-4A99-83E1-A0C1BAFEA9C4}" destId="{78C8B4E4-78C8-4F68-9F32-FC797EC8C05F}" srcOrd="21" destOrd="0" presId="urn:microsoft.com/office/officeart/2008/layout/CircleAccentTimeline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B8EAB1-26F5-4214-AAA7-4A815E7D3087}">
      <dsp:nvSpPr>
        <dsp:cNvPr id="0" name=""/>
        <dsp:cNvSpPr/>
      </dsp:nvSpPr>
      <dsp:spPr>
        <a:xfrm>
          <a:off x="1935997" y="1973401"/>
          <a:ext cx="1636896" cy="1636896"/>
        </a:xfrm>
        <a:prstGeom prst="donut">
          <a:avLst>
            <a:gd name="adj" fmla="val 20000"/>
          </a:avLst>
        </a:prstGeom>
        <a:solidFill>
          <a:schemeClr val="accent3">
            <a:alpha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CD5C90-539F-416F-9576-A43201517468}">
      <dsp:nvSpPr>
        <dsp:cNvPr id="0" name=""/>
        <dsp:cNvSpPr/>
      </dsp:nvSpPr>
      <dsp:spPr>
        <a:xfrm rot="17700000">
          <a:off x="2512765" y="638996"/>
          <a:ext cx="2034843" cy="9806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0" tIns="0" rIns="0" bIns="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 dirty="0">
            <a:solidFill>
              <a:srgbClr val="515151"/>
            </a:solidFill>
          </a:endParaRPr>
        </a:p>
      </dsp:txBody>
      <dsp:txXfrm>
        <a:off x="2512765" y="638996"/>
        <a:ext cx="2034843" cy="980637"/>
      </dsp:txXfrm>
    </dsp:sp>
    <dsp:sp modelId="{F3C90786-C609-474E-81C3-52F5331BF162}">
      <dsp:nvSpPr>
        <dsp:cNvPr id="0" name=""/>
        <dsp:cNvSpPr/>
      </dsp:nvSpPr>
      <dsp:spPr>
        <a:xfrm>
          <a:off x="3696190" y="2367022"/>
          <a:ext cx="849652" cy="849652"/>
        </a:xfrm>
        <a:prstGeom prst="ellipse">
          <a:avLst/>
        </a:prstGeom>
        <a:solidFill>
          <a:schemeClr val="accent3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40700A-AFD5-43B7-ACC9-16B679CF6B4A}">
      <dsp:nvSpPr>
        <dsp:cNvPr id="0" name=""/>
        <dsp:cNvSpPr/>
      </dsp:nvSpPr>
      <dsp:spPr>
        <a:xfrm rot="17700000">
          <a:off x="2689892" y="3549605"/>
          <a:ext cx="1760235" cy="8487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91440" bIns="0" numCol="1" spcCol="1270" anchor="ctr" anchorCtr="0">
          <a:noAutofit/>
        </a:bodyPr>
        <a:lstStyle/>
        <a:p>
          <a:pPr marL="0" lvl="0" indent="0" algn="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 dirty="0">
            <a:solidFill>
              <a:srgbClr val="515151"/>
            </a:solidFill>
          </a:endParaRPr>
        </a:p>
      </dsp:txBody>
      <dsp:txXfrm>
        <a:off x="2689892" y="3549605"/>
        <a:ext cx="1760235" cy="848719"/>
      </dsp:txXfrm>
    </dsp:sp>
    <dsp:sp modelId="{DC3CA443-8082-453C-A22C-39997DB0960B}">
      <dsp:nvSpPr>
        <dsp:cNvPr id="0" name=""/>
        <dsp:cNvSpPr/>
      </dsp:nvSpPr>
      <dsp:spPr>
        <a:xfrm rot="17700000">
          <a:off x="3791904" y="1185373"/>
          <a:ext cx="1760235" cy="8487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C56E72-93AE-42F8-859C-E17F8DAA8708}">
      <dsp:nvSpPr>
        <dsp:cNvPr id="0" name=""/>
        <dsp:cNvSpPr/>
      </dsp:nvSpPr>
      <dsp:spPr>
        <a:xfrm>
          <a:off x="4669009" y="2367022"/>
          <a:ext cx="849652" cy="849652"/>
        </a:xfrm>
        <a:prstGeom prst="ellipse">
          <a:avLst/>
        </a:prstGeom>
        <a:solidFill>
          <a:schemeClr val="accent3">
            <a:alpha val="90000"/>
            <a:hueOff val="0"/>
            <a:satOff val="0"/>
            <a:lumOff val="0"/>
            <a:alphaOff val="-13333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EFAA2B-0A6E-4BD1-A7A9-009AF8D5395F}">
      <dsp:nvSpPr>
        <dsp:cNvPr id="0" name=""/>
        <dsp:cNvSpPr/>
      </dsp:nvSpPr>
      <dsp:spPr>
        <a:xfrm rot="17700000">
          <a:off x="3662711" y="3549605"/>
          <a:ext cx="1760235" cy="8487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91440" bIns="0" numCol="1" spcCol="1270" anchor="ctr" anchorCtr="0">
          <a:noAutofit/>
        </a:bodyPr>
        <a:lstStyle/>
        <a:p>
          <a:pPr marL="0" lvl="0" indent="0" algn="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 dirty="0">
            <a:solidFill>
              <a:srgbClr val="515151"/>
            </a:solidFill>
          </a:endParaRPr>
        </a:p>
      </dsp:txBody>
      <dsp:txXfrm>
        <a:off x="3662711" y="3549605"/>
        <a:ext cx="1760235" cy="848719"/>
      </dsp:txXfrm>
    </dsp:sp>
    <dsp:sp modelId="{21BEC02F-3641-43DA-A660-1149E33400BA}">
      <dsp:nvSpPr>
        <dsp:cNvPr id="0" name=""/>
        <dsp:cNvSpPr/>
      </dsp:nvSpPr>
      <dsp:spPr>
        <a:xfrm rot="17700000">
          <a:off x="4764723" y="1185373"/>
          <a:ext cx="1760235" cy="8487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A6DFB9-DAF3-4897-A4CC-58B40164307C}">
      <dsp:nvSpPr>
        <dsp:cNvPr id="0" name=""/>
        <dsp:cNvSpPr/>
      </dsp:nvSpPr>
      <dsp:spPr>
        <a:xfrm>
          <a:off x="5641958" y="1973401"/>
          <a:ext cx="1636896" cy="1636896"/>
        </a:xfrm>
        <a:prstGeom prst="donut">
          <a:avLst>
            <a:gd name="adj" fmla="val 20000"/>
          </a:avLst>
        </a:prstGeom>
        <a:solidFill>
          <a:schemeClr val="accent3">
            <a:alpha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994A7E-60C8-4166-B99A-5C673A79E177}">
      <dsp:nvSpPr>
        <dsp:cNvPr id="0" name=""/>
        <dsp:cNvSpPr/>
      </dsp:nvSpPr>
      <dsp:spPr>
        <a:xfrm rot="17700000">
          <a:off x="6218727" y="638996"/>
          <a:ext cx="2034843" cy="9806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0" tIns="0" rIns="0" bIns="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 dirty="0">
            <a:solidFill>
              <a:srgbClr val="515151"/>
            </a:solidFill>
          </a:endParaRPr>
        </a:p>
      </dsp:txBody>
      <dsp:txXfrm>
        <a:off x="6218727" y="638996"/>
        <a:ext cx="2034843" cy="980637"/>
      </dsp:txXfrm>
    </dsp:sp>
    <dsp:sp modelId="{5BC96BA2-3F7D-4F30-BB60-10BF80A6A1A4}">
      <dsp:nvSpPr>
        <dsp:cNvPr id="0" name=""/>
        <dsp:cNvSpPr/>
      </dsp:nvSpPr>
      <dsp:spPr>
        <a:xfrm>
          <a:off x="7402151" y="2367022"/>
          <a:ext cx="849652" cy="849652"/>
        </a:xfrm>
        <a:prstGeom prst="ellipse">
          <a:avLst/>
        </a:prstGeom>
        <a:solidFill>
          <a:schemeClr val="accent3">
            <a:alpha val="90000"/>
            <a:hueOff val="0"/>
            <a:satOff val="0"/>
            <a:lumOff val="0"/>
            <a:alphaOff val="-26667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45ACCC-2141-474C-8C95-072EF98745EB}">
      <dsp:nvSpPr>
        <dsp:cNvPr id="0" name=""/>
        <dsp:cNvSpPr/>
      </dsp:nvSpPr>
      <dsp:spPr>
        <a:xfrm rot="17700000">
          <a:off x="6395854" y="3549605"/>
          <a:ext cx="1760235" cy="8487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91440" bIns="0" numCol="1" spcCol="1270" anchor="ctr" anchorCtr="0">
          <a:noAutofit/>
        </a:bodyPr>
        <a:lstStyle/>
        <a:p>
          <a:pPr marL="0" lvl="0" indent="0" algn="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 dirty="0">
            <a:solidFill>
              <a:srgbClr val="515151"/>
            </a:solidFill>
          </a:endParaRPr>
        </a:p>
      </dsp:txBody>
      <dsp:txXfrm>
        <a:off x="6395854" y="3549605"/>
        <a:ext cx="1760235" cy="848719"/>
      </dsp:txXfrm>
    </dsp:sp>
    <dsp:sp modelId="{2705A24F-C529-4A96-B1AA-3CFC217734B0}">
      <dsp:nvSpPr>
        <dsp:cNvPr id="0" name=""/>
        <dsp:cNvSpPr/>
      </dsp:nvSpPr>
      <dsp:spPr>
        <a:xfrm rot="17700000">
          <a:off x="7497866" y="1185373"/>
          <a:ext cx="1760235" cy="8487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4CA867-0F32-466E-97BF-DA3D2980B81C}">
      <dsp:nvSpPr>
        <dsp:cNvPr id="0" name=""/>
        <dsp:cNvSpPr/>
      </dsp:nvSpPr>
      <dsp:spPr>
        <a:xfrm>
          <a:off x="8374970" y="2367022"/>
          <a:ext cx="849652" cy="849652"/>
        </a:xfrm>
        <a:prstGeom prst="ellipse">
          <a:avLst/>
        </a:prstGeom>
        <a:solidFill>
          <a:schemeClr val="accent3">
            <a:alpha val="90000"/>
            <a:hueOff val="0"/>
            <a:satOff val="0"/>
            <a:lumOff val="0"/>
            <a:alphaOff val="-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5E1551-1210-482F-BCC4-EEF8C0128EDE}">
      <dsp:nvSpPr>
        <dsp:cNvPr id="0" name=""/>
        <dsp:cNvSpPr/>
      </dsp:nvSpPr>
      <dsp:spPr>
        <a:xfrm rot="17700000">
          <a:off x="7368673" y="3549605"/>
          <a:ext cx="1760235" cy="8487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91440" bIns="0" numCol="1" spcCol="1270" anchor="ctr" anchorCtr="0">
          <a:noAutofit/>
        </a:bodyPr>
        <a:lstStyle/>
        <a:p>
          <a:pPr marL="0" lvl="0" indent="0" algn="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 dirty="0">
            <a:solidFill>
              <a:srgbClr val="515151"/>
            </a:solidFill>
          </a:endParaRPr>
        </a:p>
      </dsp:txBody>
      <dsp:txXfrm>
        <a:off x="7368673" y="3549605"/>
        <a:ext cx="1760235" cy="848719"/>
      </dsp:txXfrm>
    </dsp:sp>
    <dsp:sp modelId="{2D9E36DA-7445-42E7-B0C3-01C383A4EF54}">
      <dsp:nvSpPr>
        <dsp:cNvPr id="0" name=""/>
        <dsp:cNvSpPr/>
      </dsp:nvSpPr>
      <dsp:spPr>
        <a:xfrm rot="17700000">
          <a:off x="8470685" y="1185373"/>
          <a:ext cx="1760235" cy="8487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CircleAccentTimeline">
  <dgm:title val=""/>
  <dgm:desc val=""/>
  <dgm:catLst>
    <dgm:cat type="process" pri="7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  <dgm:cxn modelId="51" srcId="2" destId="21" srcOrd="0" destOrd="0"/>
        <dgm:cxn modelId="52" srcId="2" destId="2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clrData>
  <dgm:layoutNode name="Name0">
    <dgm:varLst>
      <dgm:dir/>
    </dgm:varLst>
    <dgm:choose name="Name1">
      <dgm:if name="Name2" func="var" arg="dir" op="equ" val="norm">
        <dgm:alg type="lin">
          <dgm:param type="fallback" val="2D"/>
          <dgm:param type="nodeVertAlign" val="b"/>
        </dgm:alg>
      </dgm:if>
      <dgm:else name="Name3">
        <dgm:alg type="lin">
          <dgm:param type="fallback" val="2D"/>
          <dgm:param type="nodeVertAlign" val="b"/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h" for="ch" forName="parComposite" refType="h"/>
      <dgm:constr type="w" for="ch" forName="parComposite" refType="h" refFor="ch" refForName="parComposite" fact="0.4986"/>
      <dgm:constr type="h" for="ch" forName="desComposite" refType="h" fact="0.8722"/>
      <dgm:constr type="w" for="ch" forName="desComposite" refType="h" refFor="ch" refForName="desComposite" fact="0.6056"/>
      <dgm:constr type="w" for="ch" forName="parBackupNorm" refType="w" refFor="ch" refForName="parComposite" fact="-0.3369"/>
      <dgm:constr type="w" for="ch" forName="parBackupRTL" refType="w" refFor="ch" refForName="parComposite" fact="-0.3369"/>
      <dgm:constr type="w" for="ch" forName="parBackupRev" refType="w" refFor="ch" refForName="parComposite" fact="0"/>
      <dgm:constr type="w" for="ch" forName="desBackupLeftNorm" refType="w" refFor="ch" refForName="desComposite" fact="-0.3376"/>
      <dgm:constr type="w" for="ch" forName="desBackupLeftRev" refType="w" refFor="ch" refForName="desComposite" fact="-0.3376"/>
      <dgm:constr type="w" for="ch" forName="desBackupRightNorm" refType="w" refFor="ch" refForName="desComposite" fact="-0.3376"/>
      <dgm:constr type="w" for="ch" forName="desBackupRightRev" refType="w" refFor="ch" refForName="desComposite" fact="-0.3376"/>
      <dgm:constr type="w" for="ch" forName="parSpace" refType="w" refFor="ch" refForName="parComposite" fact="0.05"/>
      <dgm:constr type="w" for="ch" forName="desSpace" refType="w" refFor="ch" refForName="parComposite" fact="0.05"/>
      <dgm:constr type="primFontSz" for="des" forName="parTx" op="equ" val="65"/>
      <dgm:constr type="primFontSz" for="des" forName="chTx" refType="primFontSz" refFor="des" refForName="parTx" op="lte" val="65"/>
      <dgm:constr type="primFontSz" for="des" forName="desTx" refType="primFontSz" refFor="des" refForName="chTx" op="lte" val="65"/>
      <dgm:constr type="primFontSz" for="des" forName="desTx" refType="primFontSz" refFor="des" refForName="parTx" op="lte"/>
    </dgm:constrLst>
    <dgm:forEach name="Name4" axis="ch" ptType="node">
      <dgm:layoutNode name="parComposite">
        <dgm:alg type="composite"/>
        <dgm:shape xmlns:r="http://schemas.openxmlformats.org/officeDocument/2006/relationships" r:blip="">
          <dgm:adjLst/>
        </dgm:shape>
        <dgm:choose name="Name5">
          <dgm:if name="Name6" func="var" arg="dir" op="equ" val="norm">
            <dgm:constrLst>
              <dgm:constr type="l" for="ch" forName="parBigCircle"/>
              <dgm:constr type="ctrY" for="ch" forName="parBigCircle" refType="h" fact="0.5639"/>
              <dgm:constr type="w" for="ch" forName="parBigCircle" refType="w" fact="0.6631"/>
              <dgm:constr type="h" for="ch" forName="parBigCircle" refType="w" refFor="ch" refForName="parBigCircle"/>
              <dgm:constr type="r" for="ch" forName="parTx" refType="w"/>
              <dgm:constr type="t" for="ch" forName="parTx"/>
              <dgm:constr type="w" for="ch" forName="parTx" refType="w" fact="0.7084"/>
              <dgm:constr type="h" for="ch" forName="parTx" refType="h" fact="0.4562"/>
              <dgm:constr type="t" for="ch" forName="bSpace" refType="ctrY" refFor="ch" refForName="parBigCircle"/>
              <dgm:constr type="b" for="ch" forName="bSpace" refType="h"/>
              <dgm:constr type="l" for="ch" forName="bSpace"/>
              <dgm:constr type="w" for="ch" forName="bSpace" val="1"/>
            </dgm:constrLst>
          </dgm:if>
          <dgm:else name="Name7">
            <dgm:constrLst>
              <dgm:constr type="r" for="ch" forName="parBigCircle" refType="w"/>
              <dgm:constr type="ctrY" for="ch" forName="parBigCircle" refType="h" fact="0.5639"/>
              <dgm:constr type="w" for="ch" forName="parBigCircle" refType="w" fact="0.6631"/>
              <dgm:constr type="h" for="ch" forName="parBigCircle" refType="w" refFor="ch" refForName="parBigCircle"/>
              <dgm:constr type="l" for="ch" forName="parTx" fact="0"/>
              <dgm:constr type="t" for="ch" forName="parTx"/>
              <dgm:constr type="w" for="ch" forName="parTx" refType="w" fact="0.7084"/>
              <dgm:constr type="h" for="ch" forName="parTx" refType="h" fact="0.4562"/>
              <dgm:constr type="t" for="ch" forName="bSpace" refType="ctrY" refFor="ch" refForName="parBigCircle"/>
              <dgm:constr type="b" for="ch" forName="bSpace" refType="h"/>
              <dgm:constr type="r" for="ch" forName="bSpace"/>
              <dgm:constr type="w" for="ch" forName="bSpace" val="1"/>
            </dgm:constrLst>
          </dgm:else>
        </dgm:choose>
        <dgm:layoutNode name="parBigCircle" styleLbl="node0">
          <dgm:alg type="sp"/>
          <dgm:shape xmlns:r="http://schemas.openxmlformats.org/officeDocument/2006/relationships" type="donut" r:blip="">
            <dgm:adjLst>
              <dgm:adj idx="1" val="0.2"/>
            </dgm:adjLst>
          </dgm:shape>
          <dgm:presOf/>
          <dgm:constrLst>
            <dgm:constr type="h" refType="w" op="equ"/>
          </dgm:constrLst>
        </dgm:layoutNode>
        <dgm:layoutNode name="parTx" styleLbl="revTx">
          <dgm:choose name="Name8">
            <dgm:if name="Name9" func="var" arg="dir" op="equ" val="norm">
              <dgm:alg type="tx">
                <dgm:param type="autoTxRot" val="grav"/>
                <dgm:param type="parTxLTRAlign" val="l"/>
              </dgm:alg>
              <dgm:shape xmlns:r="http://schemas.openxmlformats.org/officeDocument/2006/relationships" rot="295" type="rect" r:blip="">
                <dgm:adjLst/>
              </dgm:shape>
              <dgm:presOf axis="self" ptType="node"/>
              <dgm:constrLst>
                <dgm:constr type="lMarg" refType="primFontSz" fact="0.2"/>
                <dgm:constr type="rMarg"/>
                <dgm:constr type="tMarg"/>
                <dgm:constr type="bMarg"/>
              </dgm:constrLst>
            </dgm:if>
            <dgm:else name="Name10">
              <dgm:alg type="tx">
                <dgm:param type="autoTxRot" val="grav"/>
                <dgm:param type="parTxLTRAlign" val="r"/>
              </dgm:alg>
              <dgm:shape xmlns:r="http://schemas.openxmlformats.org/officeDocument/2006/relationships" rot="65" type="rect" r:blip="">
                <dgm:adjLst/>
              </dgm:shape>
              <dgm:presOf axis="self" ptType="node"/>
              <dgm:constrLst>
                <dgm:constr type="lMarg"/>
                <dgm:constr type="rMarg" refType="primFontSz" fact="0.2"/>
                <dgm:constr type="tMarg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layoutNode name="bSpace">
          <dgm:alg type="sp"/>
          <dgm:shape xmlns:r="http://schemas.openxmlformats.org/officeDocument/2006/relationships" r:blip="">
            <dgm:adjLst/>
          </dgm:shape>
          <dgm:presOf/>
        </dgm:layoutNode>
      </dgm:layoutNode>
      <dgm:choose name="Name11">
        <dgm:if name="Name12" func="var" arg="dir" op="equ" val="norm">
          <dgm:layoutNode name="parBackupNorm">
            <dgm:alg type="sp"/>
            <dgm:shape xmlns:r="http://schemas.openxmlformats.org/officeDocument/2006/relationships" r:blip="">
              <dgm:adjLst/>
            </dgm:shape>
            <dgm:presOf/>
          </dgm:layoutNode>
        </dgm:if>
        <dgm:else name="Name13">
          <dgm:layoutNode name="parBackupRTL">
            <dgm:alg type="sp"/>
            <dgm:shape xmlns:r="http://schemas.openxmlformats.org/officeDocument/2006/relationships" r:blip="">
              <dgm:adjLst/>
            </dgm:shape>
            <dgm:presOf/>
          </dgm:layoutNode>
        </dgm:else>
      </dgm:choose>
      <dgm:forEach name="Name14" axis="followSib" ptType="sibTrans" hideLastTrans="0" cnt="1">
        <dgm:layoutNode name="parSpace">
          <dgm:alg type="sp"/>
          <dgm:shape xmlns:r="http://schemas.openxmlformats.org/officeDocument/2006/relationships" r:blip="">
            <dgm:adjLst/>
          </dgm:shape>
          <dgm:presOf/>
        </dgm:layoutNode>
      </dgm:forEach>
      <dgm:forEach name="Name15" axis="ch" ptType="node">
        <dgm:choose name="Name16">
          <dgm:if name="Name17" func="var" arg="dir" op="equ" val="norm">
            <dgm:layoutNode name="desBackupLeftNorm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if>
          <dgm:else name="Name18">
            <dgm:choose name="Name19">
              <dgm:if name="Name20" axis="self" ptType="node" func="pos" op="equ" val="1">
                <dgm:layoutNode name="desBackupRightRev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21"/>
            </dgm:choose>
          </dgm:else>
        </dgm:choose>
        <dgm:layoutNode name="desComposite">
          <dgm:alg type="composite"/>
          <dgm:shape xmlns:r="http://schemas.openxmlformats.org/officeDocument/2006/relationships" r:blip="">
            <dgm:adjLst/>
          </dgm:shape>
          <dgm:choose name="Name22">
            <dgm:if name="Name23" func="var" arg="dir" op="equ" val="norm">
              <dgm:constrLst>
                <dgm:constr type="ctrX" for="ch" forName="desCircle" refType="w" fact="0.5"/>
                <dgm:constr type="ctrY" for="ch" forName="desCircle" refType="h" fact="0.5"/>
                <dgm:constr type="w" for="ch" forName="desCircle" refType="w" fact="0.3249"/>
                <dgm:constr type="h" for="ch" forName="desCircle" refType="w" refFor="ch" refForName="desCircle"/>
                <dgm:constr type="l" for="ch" forName="chTx"/>
                <dgm:constr type="b" for="ch" forName="chTx" refType="h"/>
                <dgm:constr type="w" for="ch" forName="chTx" refType="w" fact="0.5786"/>
                <dgm:constr type="h" for="ch" forName="chTx" refType="h" fact="0.4525"/>
                <dgm:constr type="r" for="ch" forName="desTx" refType="w"/>
                <dgm:constr type="t" for="ch" forName="desTx"/>
                <dgm:constr type="w" for="ch" forName="desTx" refType="w" fact="0.5786"/>
                <dgm:constr type="h" for="ch" forName="desTx" refType="h" fact="0.4525"/>
              </dgm:constrLst>
            </dgm:if>
            <dgm:else name="Name24">
              <dgm:constrLst>
                <dgm:constr type="ctrX" for="ch" forName="desCircle" refType="w" fact="0.5"/>
                <dgm:constr type="ctrY" for="ch" forName="desCircle" refType="h" fact="0.5"/>
                <dgm:constr type="w" for="ch" forName="desCircle" refType="w" fact="0.3249"/>
                <dgm:constr type="h" for="ch" forName="desCircle" refType="w" refFor="ch" refForName="desCircle"/>
                <dgm:constr type="r" for="ch" forName="chTx" refType="w"/>
                <dgm:constr type="b" for="ch" forName="chTx" refType="h"/>
                <dgm:constr type="w" for="ch" forName="chTx" refType="w" fact="0.5786"/>
                <dgm:constr type="h" for="ch" forName="chTx" refType="h" fact="0.4525"/>
                <dgm:constr type="l" for="ch" forName="desTx"/>
                <dgm:constr type="t" for="ch" forName="desTx"/>
                <dgm:constr type="w" for="ch" forName="desTx" refType="w" fact="0.5786"/>
                <dgm:constr type="h" for="ch" forName="desTx" refType="h" fact="0.4525"/>
              </dgm:constrLst>
            </dgm:else>
          </dgm:choose>
          <dgm:layoutNode name="desCircle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>
              <dgm:constr type="h" refType="w" op="equ"/>
            </dgm:constrLst>
          </dgm:layoutNode>
          <dgm:layoutNode name="chTx" styleLbl="revTx">
            <dgm:choose name="Name25">
              <dgm:if name="Name26" func="var" arg="dir" op="equ" val="norm">
                <dgm:alg type="tx">
                  <dgm:param type="autoTxRot" val="grav"/>
                  <dgm:param type="parTxLTRAlign" val="r"/>
                  <dgm:param type="txAnchorVert" val="mid"/>
                  <dgm:param type="txAnchorVertCh" val="mid"/>
                </dgm:alg>
                <dgm:shape xmlns:r="http://schemas.openxmlformats.org/officeDocument/2006/relationships" rot="295" type="rect" r:blip="">
                  <dgm:adjLst/>
                </dgm:shape>
                <dgm:presOf axis="self" ptType="node"/>
              </dgm:if>
              <dgm:else name="Name27">
                <dgm:alg type="tx">
                  <dgm:param type="autoTxRot" val="grav"/>
                  <dgm:param type="parTxLTRAlign" val="l"/>
                  <dgm:param type="txAnchorVert" val="mid"/>
                  <dgm:param type="txAnchorVertCh" val="mid"/>
                </dgm:alg>
                <dgm:shape xmlns:r="http://schemas.openxmlformats.org/officeDocument/2006/relationships" rot="65" type="rect" r:blip="">
                  <dgm:adjLst/>
                </dgm:shape>
                <dgm:presOf axis="self" ptType="node"/>
              </dgm:else>
            </dgm:choose>
            <dgm:choose name="Name28">
              <dgm:if name="Name29" func="var" arg="dir" op="equ" val="norm">
                <dgm:constrLst>
                  <dgm:constr type="lMarg"/>
                  <dgm:constr type="rMarg" refType="primFontSz" fact="0.2"/>
                  <dgm:constr type="tMarg"/>
                  <dgm:constr type="bMarg"/>
                </dgm:constrLst>
              </dgm:if>
              <dgm:else name="Name30">
                <dgm:constrLst>
                  <dgm:constr type="rMarg"/>
                  <dgm:constr type="lMarg" refType="primFontSz" fact="0.2"/>
                  <dgm:constr type="tMarg"/>
                  <dgm:constr type="bMarg"/>
                </dgm:constrLst>
              </dgm:else>
            </dgm:choose>
            <dgm:ruleLst>
              <dgm:rule type="primFontSz" val="5" fact="NaN" max="NaN"/>
            </dgm:ruleLst>
          </dgm:layoutNode>
          <dgm:layoutNode name="desTx" styleLbl="revTx">
            <dgm:varLst>
              <dgm:bulletEnabled val="1"/>
            </dgm:varLst>
            <dgm:choose name="Name31">
              <dgm:if name="Name32" func="var" arg="dir" op="equ" val="norm">
                <dgm:alg type="tx">
                  <dgm:param type="autoTxRot" val="grav"/>
                  <dgm:param type="parTxLTRAlign" val="l"/>
                  <dgm:param type="shpTxLTRAlignCh" val="l"/>
                  <dgm:param type="stBulletLvl" val="1"/>
                  <dgm:param type="txAnchorVert" val="mid"/>
                </dgm:alg>
                <dgm:shape xmlns:r="http://schemas.openxmlformats.org/officeDocument/2006/relationships" rot="295" type="rect" r:blip="">
                  <dgm:adjLst/>
                </dgm:shape>
                <dgm:presOf axis="des" ptType="node"/>
              </dgm:if>
              <dgm:else name="Name33">
                <dgm:alg type="tx">
                  <dgm:param type="autoTxRot" val="grav"/>
                  <dgm:param type="parTxLTRAlign" val="r"/>
                  <dgm:param type="shpTxLTRAlignCh" val="r"/>
                  <dgm:param type="stBulletLvl" val="1"/>
                  <dgm:param type="txAnchorVert" val="mid"/>
                </dgm:alg>
                <dgm:shape xmlns:r="http://schemas.openxmlformats.org/officeDocument/2006/relationships" rot="65" type="rect" r:blip="">
                  <dgm:adjLst/>
                </dgm:shape>
                <dgm:presOf axis="des" ptType="node"/>
              </dgm:else>
            </dgm:choose>
            <dgm:choose name="Name34">
              <dgm:if name="Name35" func="var" arg="dir" op="equ" val="norm">
                <dgm:constrLst>
                  <dgm:constr type="rMarg"/>
                  <dgm:constr type="lMarg" refType="primFontSz" fact="0.2"/>
                  <dgm:constr type="tMarg"/>
                  <dgm:constr type="bMarg"/>
                </dgm:constrLst>
              </dgm:if>
              <dgm:else name="Name36">
                <dgm:constrLst>
                  <dgm:constr type="lMarg"/>
                  <dgm:constr type="rMarg" refType="primFontSz" fact="0.2"/>
                  <dgm:constr type="tMarg"/>
                  <dgm:constr type="b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layoutNode name="desBackupRightNorm">
          <dgm:alg type="sp"/>
          <dgm:shape xmlns:r="http://schemas.openxmlformats.org/officeDocument/2006/relationships" r:blip="">
            <dgm:adjLst/>
          </dgm:shape>
          <dgm:presOf/>
        </dgm:layoutNode>
        <dgm:choose name="Name37">
          <dgm:if name="Name38" func="var" arg="dir" op="neq" val="norm">
            <dgm:choose name="Name39">
              <dgm:if name="Name40" axis="self" ptType="node" func="revPos" op="neq" val="1">
                <dgm:layoutNode name="desBackupLeftRev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41"/>
            </dgm:choose>
          </dgm:if>
          <dgm:else name="Name42"/>
        </dgm:choose>
        <dgm:forEach name="Name43" axis="followSib" ptType="sibTrans" hideLastTrans="0" cnt="1">
          <dgm:layoutNode name="desSpace">
            <dgm:alg type="sp"/>
            <dgm:shape xmlns:r="http://schemas.openxmlformats.org/officeDocument/2006/relationships" r:blip="">
              <dgm:adjLst/>
            </dgm:shape>
            <dgm:presOf/>
          </dgm:layoutNode>
        </dgm:forEach>
      </dgm:forEach>
      <dgm:choose name="Name44">
        <dgm:if name="Name45" func="var" arg="dir" op="neq" val="norm">
          <dgm:layoutNode name="parBackupRev">
            <dgm:alg type="sp"/>
            <dgm:shape xmlns:r="http://schemas.openxmlformats.org/officeDocument/2006/relationships" r:blip="">
              <dgm:adjLst/>
            </dgm:shape>
            <dgm:presOf/>
          </dgm:layoutNode>
        </dgm:if>
        <dgm:else name="Name4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45810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9E507E4F-0347-4E3E-9B3A-E53BAD07E36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51206400" cy="288036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FD042463-2C25-4F43-9875-73818C81CC5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" y="0"/>
            <a:ext cx="51206396" cy="5350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2049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3840480" rtl="0" eaLnBrk="1" latinLnBrk="0" hangingPunct="1">
        <a:lnSpc>
          <a:spcPct val="90000"/>
        </a:lnSpc>
        <a:spcBef>
          <a:spcPct val="0"/>
        </a:spcBef>
        <a:buNone/>
        <a:defRPr sz="184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60120" indent="-960120" algn="l" defTabSz="3840480" rtl="0" eaLnBrk="1" latinLnBrk="0" hangingPunct="1">
        <a:lnSpc>
          <a:spcPct val="90000"/>
        </a:lnSpc>
        <a:spcBef>
          <a:spcPts val="4200"/>
        </a:spcBef>
        <a:buFont typeface="Arial" panose="020B0604020202020204" pitchFamily="34" charset="0"/>
        <a:buChar char="•"/>
        <a:defRPr sz="11760" kern="1200">
          <a:solidFill>
            <a:schemeClr val="tx1"/>
          </a:solidFill>
          <a:latin typeface="+mn-lt"/>
          <a:ea typeface="+mn-ea"/>
          <a:cs typeface="+mn-cs"/>
        </a:defRPr>
      </a:lvl1pPr>
      <a:lvl2pPr marL="288036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2pPr>
      <a:lvl3pPr marL="480060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8400" kern="1200">
          <a:solidFill>
            <a:schemeClr val="tx1"/>
          </a:solidFill>
          <a:latin typeface="+mn-lt"/>
          <a:ea typeface="+mn-ea"/>
          <a:cs typeface="+mn-cs"/>
        </a:defRPr>
      </a:lvl3pPr>
      <a:lvl4pPr marL="672084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4pPr>
      <a:lvl5pPr marL="864108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5pPr>
      <a:lvl6pPr marL="1056132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6pPr>
      <a:lvl7pPr marL="1248156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7pPr>
      <a:lvl8pPr marL="1440180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8pPr>
      <a:lvl9pPr marL="1632204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1pPr>
      <a:lvl2pPr marL="192024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2pPr>
      <a:lvl3pPr marL="384048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4pPr>
      <a:lvl5pPr marL="768096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5pPr>
      <a:lvl6pPr marL="960120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6pPr>
      <a:lvl7pPr marL="1152144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7pPr>
      <a:lvl8pPr marL="1344168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8pPr>
      <a:lvl9pPr marL="1536192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 Box 2"/>
          <p:cNvSpPr txBox="1">
            <a:spLocks noChangeArrowheads="1"/>
          </p:cNvSpPr>
          <p:nvPr/>
        </p:nvSpPr>
        <p:spPr bwMode="auto">
          <a:xfrm>
            <a:off x="15652837" y="100357"/>
            <a:ext cx="29686212" cy="2587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tx1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GB" sz="13411" b="1" dirty="0">
                <a:solidFill>
                  <a:srgbClr val="27379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 o s t e r   t </a:t>
            </a:r>
            <a:r>
              <a:rPr lang="en-GB" sz="13411" b="1" dirty="0" err="1">
                <a:solidFill>
                  <a:srgbClr val="27379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</a:t>
            </a:r>
            <a:r>
              <a:rPr lang="en-GB" sz="13411" b="1" dirty="0">
                <a:solidFill>
                  <a:srgbClr val="27379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 l e   g o e s   h e r e </a:t>
            </a:r>
            <a:br>
              <a:rPr lang="en-GB" sz="13411" b="1" dirty="0">
                <a:solidFill>
                  <a:srgbClr val="27379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en-AU" sz="13411" dirty="0">
              <a:solidFill>
                <a:srgbClr val="27379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476129" y="5962699"/>
            <a:ext cx="11982771" cy="3673671"/>
          </a:xfrm>
          <a:prstGeom prst="rect">
            <a:avLst/>
          </a:prstGeom>
          <a:solidFill>
            <a:schemeClr val="bg1"/>
          </a:solidFill>
          <a:ln w="25400">
            <a:solidFill>
              <a:srgbClr val="273790"/>
            </a:solidFill>
          </a:ln>
          <a:effectLst/>
        </p:spPr>
        <p:txBody>
          <a:bodyPr lIns="381518" tIns="381518" rIns="381518" bIns="381518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67331" eaLnBrk="0" hangingPunct="0">
              <a:spcBef>
                <a:spcPct val="50000"/>
              </a:spcBef>
            </a:pPr>
            <a:r>
              <a:rPr lang="en-US" sz="5588" b="1" cap="all" dirty="0">
                <a:solidFill>
                  <a:srgbClr val="0471B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Introduction</a:t>
            </a:r>
          </a:p>
          <a:p>
            <a:pPr defTabSz="967331" eaLnBrk="0" hangingPunct="0">
              <a:spcBef>
                <a:spcPct val="50000"/>
              </a:spcBef>
            </a:pPr>
            <a:r>
              <a:rPr lang="en-CA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You may edit the size of the font, the sections distribution and the color scheme if wanted. All modifications concerning the background/title display are to be done at a Master Slide level.</a:t>
            </a:r>
          </a:p>
          <a:p>
            <a:pPr defTabSz="967331"/>
            <a:endParaRPr lang="en-AU" sz="3048" dirty="0">
              <a:solidFill>
                <a:srgbClr val="00226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12774181" y="20820184"/>
            <a:ext cx="15134578" cy="6651692"/>
          </a:xfrm>
          <a:prstGeom prst="rect">
            <a:avLst/>
          </a:prstGeom>
          <a:solidFill>
            <a:schemeClr val="bg1"/>
          </a:solidFill>
          <a:ln w="25400">
            <a:solidFill>
              <a:srgbClr val="273790"/>
            </a:solidFill>
            <a:miter lim="800000"/>
            <a:headEnd/>
            <a:tailEnd/>
          </a:ln>
          <a:effectLst/>
        </p:spPr>
        <p:txBody>
          <a:bodyPr lIns="381518" tIns="381518" rIns="381518" bIns="381518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67331" eaLnBrk="0" hangingPunct="0">
              <a:spcBef>
                <a:spcPct val="50000"/>
              </a:spcBef>
            </a:pPr>
            <a:r>
              <a:rPr lang="en-US" sz="5588" b="1" cap="all" dirty="0">
                <a:solidFill>
                  <a:srgbClr val="0471B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Conclusions</a:t>
            </a:r>
          </a:p>
          <a:p>
            <a:pPr defTabSz="967331">
              <a:spcBef>
                <a:spcPct val="50000"/>
              </a:spcBef>
            </a:pPr>
            <a:r>
              <a:rPr lang="en-CA" sz="3048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Highlight this text and replace with your own text. </a:t>
            </a:r>
          </a:p>
          <a:p>
            <a:pPr defTabSz="967331"/>
            <a:endParaRPr lang="en-US" sz="4057" b="1" dirty="0">
              <a:solidFill>
                <a:srgbClr val="00226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67331"/>
            <a:endParaRPr lang="en-US" sz="4057" b="1" dirty="0">
              <a:solidFill>
                <a:srgbClr val="00226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12774181" y="5962699"/>
            <a:ext cx="37950929" cy="14505793"/>
          </a:xfrm>
          <a:prstGeom prst="rect">
            <a:avLst/>
          </a:prstGeom>
          <a:solidFill>
            <a:schemeClr val="bg1"/>
          </a:solidFill>
          <a:ln w="25400">
            <a:solidFill>
              <a:srgbClr val="273790"/>
            </a:solidFill>
            <a:miter lim="800000"/>
            <a:headEnd/>
            <a:tailEnd/>
          </a:ln>
          <a:effectLst/>
        </p:spPr>
        <p:txBody>
          <a:bodyPr lIns="381518" tIns="381518" rIns="381518" bIns="381518" numCol="1" spcCol="720685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67331" eaLnBrk="0" hangingPunct="0">
              <a:spcBef>
                <a:spcPct val="50000"/>
              </a:spcBef>
            </a:pPr>
            <a:r>
              <a:rPr lang="en-US" sz="5588" b="1" cap="all" dirty="0">
                <a:solidFill>
                  <a:srgbClr val="0471B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Results</a:t>
            </a:r>
            <a:endParaRPr lang="en-AU" sz="1626" dirty="0">
              <a:solidFill>
                <a:srgbClr val="0471BB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476129" y="15508558"/>
            <a:ext cx="11982772" cy="11963318"/>
          </a:xfrm>
          <a:prstGeom prst="rect">
            <a:avLst/>
          </a:prstGeom>
          <a:solidFill>
            <a:schemeClr val="bg1"/>
          </a:solidFill>
          <a:ln w="25400">
            <a:solidFill>
              <a:srgbClr val="273790"/>
            </a:solidFill>
          </a:ln>
          <a:effectLst/>
        </p:spPr>
        <p:txBody>
          <a:bodyPr lIns="381518" tIns="381518" rIns="381518" bIns="381518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05356" indent="-405356" defTabSz="967331" eaLnBrk="0" hangingPunct="0">
              <a:spcBef>
                <a:spcPct val="50000"/>
              </a:spcBef>
            </a:pPr>
            <a:r>
              <a:rPr lang="en-US" sz="5588" b="1" cap="all" dirty="0">
                <a:solidFill>
                  <a:srgbClr val="0471B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Method</a:t>
            </a:r>
          </a:p>
          <a:p>
            <a:pPr marL="405356" indent="-405356" defTabSz="967331" eaLnBrk="0" hangingPunct="0">
              <a:buSzPct val="60000"/>
            </a:pPr>
            <a:r>
              <a:rPr lang="en-AU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Tips for making a successful poster:</a:t>
            </a:r>
          </a:p>
          <a:p>
            <a:pPr marL="703070" indent="-703070" defTabSz="967331" eaLnBrk="0" hangingPunct="0">
              <a:buFont typeface="Arial"/>
              <a:buChar char="•"/>
            </a:pPr>
            <a:r>
              <a:rPr lang="en-AU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Re-write your paper into poster format i.e.. simplify everything, avoid data overkill. </a:t>
            </a:r>
          </a:p>
          <a:p>
            <a:pPr marL="703070" indent="-703070" defTabSz="967331" eaLnBrk="0" hangingPunct="0">
              <a:buFont typeface="Arial"/>
              <a:buChar char="•"/>
            </a:pPr>
            <a:r>
              <a:rPr lang="en-CA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Headings of more than 6 words should be in upper and lower case, not all capitals. Simplify the titles.</a:t>
            </a:r>
          </a:p>
          <a:p>
            <a:pPr marL="703070" indent="-703070" defTabSz="967331" eaLnBrk="0" hangingPunct="0">
              <a:buFont typeface="Arial"/>
              <a:buChar char="•"/>
            </a:pPr>
            <a:r>
              <a:rPr lang="en-AU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 to write whole sentences in capitals or underline to stress your point, use </a:t>
            </a:r>
            <a:r>
              <a:rPr lang="en-AU" sz="2845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bold</a:t>
            </a:r>
            <a:r>
              <a:rPr lang="en-AU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characters instead.</a:t>
            </a:r>
          </a:p>
          <a:p>
            <a:pPr marL="703070" indent="-703070" defTabSz="967331" eaLnBrk="0" hangingPunct="0">
              <a:buFont typeface="Arial"/>
              <a:buChar char="•"/>
            </a:pPr>
            <a:r>
              <a:rPr lang="en-AU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When laying out your poster, leave white space around your text. Don</a:t>
            </a:r>
            <a:r>
              <a:rPr lang="ja-JP" altLang="en-AU" sz="2845" dirty="0">
                <a:latin typeface="Tahoma" panose="020B0604030504040204" pitchFamily="34" charset="0"/>
                <a:cs typeface="Tahoma" panose="020B0604030504040204" pitchFamily="34" charset="0"/>
              </a:rPr>
              <a:t>’</a:t>
            </a:r>
            <a:r>
              <a:rPr lang="en-AU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 overcrowd your poster.</a:t>
            </a:r>
          </a:p>
          <a:p>
            <a:pPr marL="703070" indent="-703070" defTabSz="967331" eaLnBrk="0" hangingPunct="0">
              <a:buFont typeface="Arial"/>
              <a:buChar char="•"/>
            </a:pPr>
            <a:r>
              <a:rPr lang="en-AU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Spell check and get someone else to proof-read.</a:t>
            </a:r>
            <a:endParaRPr lang="en-US" sz="2845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39192149" y="20820182"/>
            <a:ext cx="11532961" cy="3200576"/>
          </a:xfrm>
          <a:prstGeom prst="rect">
            <a:avLst/>
          </a:prstGeom>
          <a:solidFill>
            <a:schemeClr val="bg1"/>
          </a:solidFill>
          <a:ln w="25400">
            <a:solidFill>
              <a:srgbClr val="273790"/>
            </a:solidFill>
            <a:miter lim="800000"/>
            <a:headEnd/>
            <a:tailEnd/>
          </a:ln>
          <a:effectLst/>
        </p:spPr>
        <p:txBody>
          <a:bodyPr lIns="381518" tIns="381518" rIns="381518" bIns="381518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67331" eaLnBrk="0" hangingPunct="0">
              <a:spcBef>
                <a:spcPct val="50000"/>
              </a:spcBef>
            </a:pPr>
            <a:r>
              <a:rPr lang="en-GB" sz="5588" b="1" cap="all" dirty="0">
                <a:solidFill>
                  <a:srgbClr val="0471B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Acknowledgements</a:t>
            </a:r>
          </a:p>
          <a:p>
            <a:pPr defTabSz="967331" eaLnBrk="0" hangingPunct="0">
              <a:spcBef>
                <a:spcPct val="50000"/>
              </a:spcBef>
            </a:pPr>
            <a:r>
              <a:rPr lang="en-AU" sz="3048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Highlight this text and replace with your own text. </a:t>
            </a:r>
            <a:endParaRPr lang="en-US" sz="3048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9" name="Text Box 10"/>
          <p:cNvSpPr txBox="1">
            <a:spLocks noChangeArrowheads="1"/>
          </p:cNvSpPr>
          <p:nvPr/>
        </p:nvSpPr>
        <p:spPr bwMode="auto">
          <a:xfrm>
            <a:off x="476129" y="10030924"/>
            <a:ext cx="11982772" cy="5083079"/>
          </a:xfrm>
          <a:prstGeom prst="rect">
            <a:avLst/>
          </a:prstGeom>
          <a:solidFill>
            <a:schemeClr val="bg1"/>
          </a:solidFill>
          <a:ln w="25400">
            <a:solidFill>
              <a:srgbClr val="273790"/>
            </a:solidFill>
            <a:miter lim="800000"/>
            <a:headEnd/>
            <a:tailEnd/>
          </a:ln>
          <a:effectLst/>
        </p:spPr>
        <p:txBody>
          <a:bodyPr lIns="381518" tIns="381518" rIns="381518" bIns="381518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5588" b="1" cap="all" dirty="0">
                <a:solidFill>
                  <a:srgbClr val="0471B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AIM</a:t>
            </a:r>
          </a:p>
          <a:p>
            <a:pPr>
              <a:spcBef>
                <a:spcPct val="20000"/>
              </a:spcBef>
            </a:pPr>
            <a:r>
              <a:rPr lang="en-CA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How to use this poster template:</a:t>
            </a:r>
          </a:p>
          <a:p>
            <a:pPr>
              <a:spcBef>
                <a:spcPct val="20000"/>
              </a:spcBef>
            </a:pPr>
            <a:r>
              <a:rPr lang="en-CA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Highlight this text and replace it by typing in your own text, or copy and paste your text from a MS Word document or a PowerPoint slide presentation. </a:t>
            </a:r>
          </a:p>
          <a:p>
            <a:pPr>
              <a:spcBef>
                <a:spcPct val="20000"/>
              </a:spcBef>
            </a:pPr>
            <a:r>
              <a:rPr lang="en-CA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body text / font size should be </a:t>
            </a:r>
            <a:r>
              <a:rPr lang="en-CA" sz="2845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 smaller than 20 points</a:t>
            </a:r>
            <a:r>
              <a:rPr lang="en-CA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Keep body text left-aligned, do not justify text.</a:t>
            </a:r>
          </a:p>
        </p:txBody>
      </p:sp>
      <p:sp>
        <p:nvSpPr>
          <p:cNvPr id="30" name="Rectangle 29"/>
          <p:cNvSpPr>
            <a:spLocks noChangeArrowheads="1"/>
          </p:cNvSpPr>
          <p:nvPr/>
        </p:nvSpPr>
        <p:spPr bwMode="auto">
          <a:xfrm>
            <a:off x="28224039" y="20820182"/>
            <a:ext cx="10608354" cy="6651691"/>
          </a:xfrm>
          <a:prstGeom prst="rect">
            <a:avLst/>
          </a:prstGeom>
          <a:solidFill>
            <a:schemeClr val="bg1"/>
          </a:solidFill>
          <a:ln w="25400">
            <a:solidFill>
              <a:srgbClr val="273790"/>
            </a:solidFill>
            <a:miter lim="800000"/>
            <a:headEnd/>
            <a:tailEnd/>
          </a:ln>
          <a:effectLst/>
        </p:spPr>
        <p:txBody>
          <a:bodyPr lIns="381518" tIns="381518" rIns="381518" bIns="381518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67331" eaLnBrk="0" hangingPunct="0">
              <a:spcBef>
                <a:spcPct val="50000"/>
              </a:spcBef>
            </a:pPr>
            <a:r>
              <a:rPr lang="en-US" sz="5588" b="1" cap="all" dirty="0">
                <a:solidFill>
                  <a:srgbClr val="0471B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References</a:t>
            </a:r>
          </a:p>
          <a:p>
            <a:r>
              <a:rPr lang="en-AU" sz="3048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Highlight this text and replace with your own text.</a:t>
            </a:r>
            <a:br>
              <a:rPr lang="en-AU" sz="3048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en-AU" sz="3048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254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Can be Vancouver style i.e. 1 </a:t>
            </a:r>
            <a:r>
              <a:rPr lang="en-US" sz="254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Meyer J-P et al</a:t>
            </a:r>
            <a:r>
              <a:rPr lang="en-US" sz="254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The treatment of high-grade superficial bladder cancer and carcinoma in situ with BCG – a questionnaire survey of Consultant practice in England and Wales. </a:t>
            </a:r>
            <a:r>
              <a:rPr lang="en-US" sz="254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Urol</a:t>
            </a:r>
            <a:r>
              <a:rPr lang="en-US" sz="254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54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Oncol</a:t>
            </a:r>
            <a:r>
              <a:rPr lang="en-US" sz="254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2002; 2;: 77-80</a:t>
            </a:r>
            <a:r>
              <a:rPr lang="en-US" sz="254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AU" sz="254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67331" eaLnBrk="0" hangingPunct="0">
              <a:spcBef>
                <a:spcPct val="50000"/>
              </a:spcBef>
            </a:pPr>
            <a:r>
              <a:rPr lang="en-AU" sz="2540" dirty="0">
                <a:solidFill>
                  <a:srgbClr val="3C4B4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sz="2540" dirty="0">
              <a:solidFill>
                <a:srgbClr val="3C4B4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1" name="Rectangle 30"/>
          <p:cNvSpPr>
            <a:spLocks noChangeArrowheads="1"/>
          </p:cNvSpPr>
          <p:nvPr/>
        </p:nvSpPr>
        <p:spPr bwMode="auto">
          <a:xfrm>
            <a:off x="31189229" y="6473929"/>
            <a:ext cx="5835864" cy="7254668"/>
          </a:xfrm>
          <a:prstGeom prst="rect">
            <a:avLst/>
          </a:prstGeom>
          <a:solidFill>
            <a:schemeClr val="bg2">
              <a:lumMod val="90000"/>
              <a:alpha val="67000"/>
            </a:schemeClr>
          </a:solidFill>
          <a:ln w="9525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  <a:effectLst/>
        </p:spPr>
        <p:txBody>
          <a:bodyPr wrap="none" lIns="530685" tIns="265343" rIns="530685" bIns="265343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1741">
              <a:solidFill>
                <a:srgbClr val="2F2D55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2" name="Text Box 14"/>
          <p:cNvSpPr txBox="1">
            <a:spLocks noChangeArrowheads="1"/>
          </p:cNvSpPr>
          <p:nvPr/>
        </p:nvSpPr>
        <p:spPr bwMode="auto">
          <a:xfrm>
            <a:off x="12823384" y="7024417"/>
            <a:ext cx="10394488" cy="1112838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lIns="329184" tIns="48459" rIns="329184" bIns="48459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CA" sz="2845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Importing / inserting files:</a:t>
            </a:r>
          </a:p>
          <a:p>
            <a:pPr>
              <a:spcBef>
                <a:spcPct val="50000"/>
              </a:spcBef>
            </a:pPr>
            <a:r>
              <a:rPr lang="en-CA" sz="2845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Images such as photographs, graphs, diagrams, logos, </a:t>
            </a:r>
            <a:r>
              <a:rPr lang="en-CA" sz="2845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etc</a:t>
            </a:r>
            <a:r>
              <a:rPr lang="en-CA" sz="2845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can be added to the poster. Avoid long numerical tables as they will be difficult to read.</a:t>
            </a:r>
          </a:p>
          <a:p>
            <a:pPr>
              <a:spcBef>
                <a:spcPct val="50000"/>
              </a:spcBef>
            </a:pPr>
            <a:r>
              <a:rPr lang="en-CA" sz="2845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 insert images, go through the menus as follows: Insert / Picture / From File.  Locate the file on your computer, select and press OK. Please ensure all image files  are JPEG/PNG, other formats may cause images to get corrupted after saving.</a:t>
            </a:r>
          </a:p>
          <a:p>
            <a:pPr>
              <a:spcBef>
                <a:spcPct val="50000"/>
              </a:spcBef>
            </a:pPr>
            <a:r>
              <a:rPr lang="en-CA" sz="2845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 aware of the image size you are importing. </a:t>
            </a:r>
          </a:p>
          <a:p>
            <a:pPr>
              <a:spcBef>
                <a:spcPct val="50000"/>
              </a:spcBef>
            </a:pPr>
            <a:endParaRPr lang="en-CA" sz="3048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spcBef>
                <a:spcPct val="50000"/>
              </a:spcBef>
            </a:pPr>
            <a:endParaRPr lang="en-CA" sz="3048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spcBef>
                <a:spcPct val="50000"/>
              </a:spcBef>
            </a:pPr>
            <a:endParaRPr lang="en-CA" sz="3048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spcBef>
                <a:spcPct val="50000"/>
              </a:spcBef>
            </a:pPr>
            <a:endParaRPr lang="en-CA" sz="3048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spcBef>
                <a:spcPct val="50000"/>
              </a:spcBef>
            </a:pPr>
            <a:endParaRPr lang="en-CA" sz="3048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spcBef>
                <a:spcPct val="50000"/>
              </a:spcBef>
            </a:pPr>
            <a:r>
              <a:rPr lang="en-CA" sz="2438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Notes about graphs…</a:t>
            </a:r>
          </a:p>
          <a:p>
            <a:pPr>
              <a:spcBef>
                <a:spcPct val="50000"/>
              </a:spcBef>
            </a:pPr>
            <a:r>
              <a:rPr lang="en-CA" sz="2438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 simple graphs use MS Excel, or create the graph directly in PowerPoint.</a:t>
            </a:r>
          </a:p>
          <a:p>
            <a:pPr>
              <a:spcBef>
                <a:spcPct val="50000"/>
              </a:spcBef>
            </a:pPr>
            <a:r>
              <a:rPr lang="en-CA" sz="2438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Graphs created in a scientific graphing program (e.g.. Sigma Plot, Prism, SPSS, Statistics) should be saved as JPEG or TIFF. </a:t>
            </a:r>
          </a:p>
          <a:p>
            <a:pPr>
              <a:spcBef>
                <a:spcPct val="50000"/>
              </a:spcBef>
            </a:pPr>
            <a:endParaRPr lang="en-AU" sz="3048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3" name="Rectangle 32"/>
          <p:cNvSpPr>
            <a:spLocks noChangeArrowheads="1"/>
          </p:cNvSpPr>
          <p:nvPr/>
        </p:nvSpPr>
        <p:spPr bwMode="auto">
          <a:xfrm>
            <a:off x="24660079" y="6473928"/>
            <a:ext cx="5835864" cy="7254669"/>
          </a:xfrm>
          <a:prstGeom prst="rect">
            <a:avLst/>
          </a:prstGeom>
          <a:solidFill>
            <a:schemeClr val="bg2">
              <a:lumMod val="90000"/>
              <a:alpha val="67000"/>
            </a:schemeClr>
          </a:solidFill>
          <a:ln w="9525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  <a:effectLst/>
        </p:spPr>
        <p:txBody>
          <a:bodyPr wrap="none" lIns="530685" tIns="265343" rIns="530685" bIns="265343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1741">
              <a:solidFill>
                <a:srgbClr val="2F2D55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4" name="Text Box 16"/>
          <p:cNvSpPr txBox="1">
            <a:spLocks noChangeArrowheads="1"/>
          </p:cNvSpPr>
          <p:nvPr/>
        </p:nvSpPr>
        <p:spPr bwMode="auto">
          <a:xfrm>
            <a:off x="24657090" y="14063274"/>
            <a:ext cx="5838854" cy="3975224"/>
          </a:xfrm>
          <a:prstGeom prst="rect">
            <a:avLst/>
          </a:prstGeom>
          <a:noFill/>
          <a:ln w="25400">
            <a:noFill/>
          </a:ln>
          <a:effectLst/>
        </p:spPr>
        <p:txBody>
          <a:bodyPr wrap="square" lIns="190763" tIns="190763" rIns="190763" bIns="190763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CA" sz="2845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recommended font for captions is Calibri, no smaller than 15 pt. Left aligned if it refers to a figure on its left. Start the captions right at the top edge of the picture (graph or photo).</a:t>
            </a:r>
          </a:p>
        </p:txBody>
      </p:sp>
      <p:sp>
        <p:nvSpPr>
          <p:cNvPr id="35" name="Text Box 16"/>
          <p:cNvSpPr txBox="1">
            <a:spLocks noChangeArrowheads="1"/>
          </p:cNvSpPr>
          <p:nvPr/>
        </p:nvSpPr>
        <p:spPr bwMode="auto">
          <a:xfrm>
            <a:off x="31189228" y="14063274"/>
            <a:ext cx="5838854" cy="3975224"/>
          </a:xfrm>
          <a:prstGeom prst="rect">
            <a:avLst/>
          </a:prstGeom>
          <a:noFill/>
          <a:ln w="25400">
            <a:noFill/>
          </a:ln>
          <a:effectLst/>
        </p:spPr>
        <p:txBody>
          <a:bodyPr wrap="square" lIns="190763" tIns="190763" rIns="190763" bIns="190763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CA" sz="2845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recommended font for captions is Calibri, no smaller than 15 pt. Left aligned if it refers to a figure on its left. Start the captions right at the top edge of the picture (graph or photo).</a:t>
            </a:r>
          </a:p>
        </p:txBody>
      </p:sp>
      <p:sp>
        <p:nvSpPr>
          <p:cNvPr id="38" name="Rectangle 37"/>
          <p:cNvSpPr>
            <a:spLocks noChangeArrowheads="1"/>
          </p:cNvSpPr>
          <p:nvPr/>
        </p:nvSpPr>
        <p:spPr bwMode="auto">
          <a:xfrm>
            <a:off x="39186183" y="24372447"/>
            <a:ext cx="11538927" cy="3099425"/>
          </a:xfrm>
          <a:prstGeom prst="rect">
            <a:avLst/>
          </a:prstGeom>
          <a:solidFill>
            <a:schemeClr val="bg1"/>
          </a:solidFill>
          <a:ln w="25400">
            <a:solidFill>
              <a:srgbClr val="273790"/>
            </a:solidFill>
            <a:miter lim="800000"/>
            <a:headEnd/>
            <a:tailEnd/>
          </a:ln>
          <a:effectLst/>
        </p:spPr>
        <p:txBody>
          <a:bodyPr lIns="381518" tIns="381518" rIns="381518" bIns="381518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67331" eaLnBrk="0" hangingPunct="0">
              <a:spcBef>
                <a:spcPct val="50000"/>
              </a:spcBef>
            </a:pPr>
            <a:r>
              <a:rPr lang="en-GB" sz="5588" b="1" cap="all" dirty="0">
                <a:solidFill>
                  <a:srgbClr val="0471B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CONTACT INFORMATION</a:t>
            </a:r>
          </a:p>
          <a:p>
            <a:pPr defTabSz="967331" eaLnBrk="0" hangingPunct="0">
              <a:spcBef>
                <a:spcPct val="50000"/>
              </a:spcBef>
            </a:pPr>
            <a:r>
              <a:rPr lang="en-AU" sz="3048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Just highlight this text and replace with your own text. </a:t>
            </a:r>
            <a:endParaRPr lang="en-US" sz="3048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36" name="Chart 35"/>
          <p:cNvGraphicFramePr/>
          <p:nvPr>
            <p:extLst>
              <p:ext uri="{D42A27DB-BD31-4B8C-83A1-F6EECF244321}">
                <p14:modId xmlns:p14="http://schemas.microsoft.com/office/powerpoint/2010/main" val="2184905780"/>
              </p:ext>
            </p:extLst>
          </p:nvPr>
        </p:nvGraphicFramePr>
        <p:xfrm>
          <a:off x="957764" y="21616536"/>
          <a:ext cx="10995773" cy="53639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7" name="Diagram 36"/>
          <p:cNvGraphicFramePr/>
          <p:nvPr>
            <p:extLst>
              <p:ext uri="{D42A27DB-BD31-4B8C-83A1-F6EECF244321}">
                <p14:modId xmlns:p14="http://schemas.microsoft.com/office/powerpoint/2010/main" val="633052513"/>
              </p:ext>
            </p:extLst>
          </p:nvPr>
        </p:nvGraphicFramePr>
        <p:xfrm>
          <a:off x="37718379" y="12623567"/>
          <a:ext cx="12043355" cy="49509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39" name="Table 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3179026"/>
              </p:ext>
            </p:extLst>
          </p:nvPr>
        </p:nvGraphicFramePr>
        <p:xfrm>
          <a:off x="37718378" y="6584645"/>
          <a:ext cx="12043355" cy="5430629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4086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086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086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086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4086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44407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4407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4407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4407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6451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4407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4407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44407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48922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44407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20" name="Text Box 40"/>
          <p:cNvSpPr txBox="1">
            <a:spLocks noChangeArrowheads="1"/>
          </p:cNvSpPr>
          <p:nvPr/>
        </p:nvSpPr>
        <p:spPr bwMode="auto">
          <a:xfrm>
            <a:off x="15729037" y="2245212"/>
            <a:ext cx="27928340" cy="3072728"/>
          </a:xfrm>
          <a:prstGeom prst="rect">
            <a:avLst/>
          </a:prstGeom>
          <a:noFill/>
          <a:ln>
            <a:noFill/>
          </a:ln>
          <a:effectLst/>
        </p:spPr>
        <p:txBody>
          <a:bodyPr lIns="0" tIns="0" rIns="0" bIns="0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AU" sz="3556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Authors, FIRST NAME INITIAL, SURNAME, presenting author(s) underlined, Affiliations1 numbered in superscript</a:t>
            </a:r>
          </a:p>
          <a:p>
            <a:pPr>
              <a:spcBef>
                <a:spcPct val="20000"/>
              </a:spcBef>
            </a:pPr>
            <a:r>
              <a:rPr lang="en-AU" sz="325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e.g. </a:t>
            </a:r>
            <a:r>
              <a:rPr lang="en-AU" sz="3251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B. SMITH</a:t>
            </a:r>
            <a:r>
              <a:rPr lang="en-US" sz="3251" u="sng" baseline="30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51" baseline="30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r>
              <a:rPr lang="en-AU" sz="325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N. HARRISON</a:t>
            </a:r>
            <a:r>
              <a:rPr lang="en-US" sz="3251" baseline="30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2 2</a:t>
            </a:r>
            <a:r>
              <a:rPr lang="en-AU" sz="325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and P. MATTHEWS</a:t>
            </a:r>
            <a:r>
              <a:rPr lang="en-US" sz="3251" baseline="30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endParaRPr lang="en-AU" sz="325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spcBef>
                <a:spcPct val="20000"/>
              </a:spcBef>
            </a:pPr>
            <a:r>
              <a:rPr lang="en-AU" sz="325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1University of New South Wales, Sydney, Australia</a:t>
            </a:r>
          </a:p>
          <a:p>
            <a:pPr>
              <a:spcBef>
                <a:spcPct val="20000"/>
              </a:spcBef>
            </a:pPr>
            <a:r>
              <a:rPr lang="en-AU" sz="325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2Royal Brisbane Hospital, Brisbane, Australia</a:t>
            </a:r>
          </a:p>
        </p:txBody>
      </p:sp>
      <p:sp>
        <p:nvSpPr>
          <p:cNvPr id="22" name="Rectangle 28"/>
          <p:cNvSpPr>
            <a:spLocks noChangeArrowheads="1"/>
          </p:cNvSpPr>
          <p:nvPr/>
        </p:nvSpPr>
        <p:spPr bwMode="auto">
          <a:xfrm>
            <a:off x="45666481" y="531088"/>
            <a:ext cx="5068426" cy="4079012"/>
          </a:xfrm>
          <a:prstGeom prst="rect">
            <a:avLst/>
          </a:prstGeom>
          <a:noFill/>
          <a:ln w="12700">
            <a:solidFill>
              <a:srgbClr val="273790"/>
            </a:solidFill>
            <a:miter lim="800000"/>
            <a:headEnd/>
            <a:tailEnd/>
          </a:ln>
          <a:effectLst/>
        </p:spPr>
        <p:txBody>
          <a:bodyPr lIns="381518" tIns="381518" rIns="381518" bIns="381518" anchor="ctr"/>
          <a:lstStyle/>
          <a:p>
            <a:pPr algn="ctr" defTabSz="967331" eaLnBrk="0" hangingPunct="0">
              <a:spcBef>
                <a:spcPct val="50000"/>
              </a:spcBef>
            </a:pPr>
            <a:r>
              <a:rPr lang="en-US" sz="4800" b="1" cap="all" dirty="0">
                <a:solidFill>
                  <a:srgbClr val="27379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Add your logos here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F74FF5C-E347-4F2D-AA24-7E6338DC24A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202" b="7202"/>
          <a:stretch/>
        </p:blipFill>
        <p:spPr>
          <a:xfrm>
            <a:off x="9013373" y="2708364"/>
            <a:ext cx="6278911" cy="1922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5638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384</TotalTime>
  <Words>601</Words>
  <Application>Microsoft Macintosh PowerPoint</Application>
  <PresentationFormat>Custom</PresentationFormat>
  <Paragraphs>44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Tahoma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Pamela Ortiz</dc:creator>
  <cp:lastModifiedBy>M Minichiello</cp:lastModifiedBy>
  <cp:revision>38</cp:revision>
  <dcterms:created xsi:type="dcterms:W3CDTF">2016-12-01T17:42:49Z</dcterms:created>
  <dcterms:modified xsi:type="dcterms:W3CDTF">2021-04-20T13:46:17Z</dcterms:modified>
</cp:coreProperties>
</file>